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handoutMasterIdLst>
    <p:handoutMasterId r:id="rId24"/>
  </p:handoutMasterIdLst>
  <p:sldIdLst>
    <p:sldId id="335" r:id="rId5"/>
    <p:sldId id="498" r:id="rId6"/>
    <p:sldId id="490" r:id="rId7"/>
    <p:sldId id="505" r:id="rId8"/>
    <p:sldId id="492" r:id="rId9"/>
    <p:sldId id="506" r:id="rId10"/>
    <p:sldId id="516" r:id="rId11"/>
    <p:sldId id="517" r:id="rId12"/>
    <p:sldId id="510" r:id="rId13"/>
    <p:sldId id="519" r:id="rId14"/>
    <p:sldId id="520" r:id="rId15"/>
    <p:sldId id="515" r:id="rId16"/>
    <p:sldId id="511" r:id="rId17"/>
    <p:sldId id="496" r:id="rId18"/>
    <p:sldId id="497" r:id="rId19"/>
    <p:sldId id="493" r:id="rId20"/>
    <p:sldId id="475" r:id="rId21"/>
    <p:sldId id="453" r:id="rId22"/>
  </p:sldIdLst>
  <p:sldSz cx="12192000" cy="6858000"/>
  <p:notesSz cx="7099300" cy="102346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UVEZ Alexis" initials="CA" lastIdx="1" clrIdx="0">
    <p:extLst>
      <p:ext uri="{19B8F6BF-5375-455C-9EA6-DF929625EA0E}">
        <p15:presenceInfo xmlns:p15="http://schemas.microsoft.com/office/powerpoint/2012/main" userId="S-1-5-21-1248577188-10479689-3873521419-622523" providerId="AD"/>
      </p:ext>
    </p:extLst>
  </p:cmAuthor>
  <p:cmAuthor id="2" name="SINGH Rajendra" initials="SR" lastIdx="1" clrIdx="1">
    <p:extLst>
      <p:ext uri="{19B8F6BF-5375-455C-9EA6-DF929625EA0E}">
        <p15:presenceInfo xmlns:p15="http://schemas.microsoft.com/office/powerpoint/2012/main" userId="S-1-5-21-2260904419-1400770398-4175912926-1552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124"/>
    <a:srgbClr val="CF022B"/>
    <a:srgbClr val="00A188"/>
    <a:srgbClr val="8D1D82"/>
    <a:srgbClr val="F07D00"/>
    <a:srgbClr val="EDEDED"/>
    <a:srgbClr val="007AC2"/>
    <a:srgbClr val="95C11F"/>
    <a:srgbClr val="EA5599"/>
    <a:srgbClr val="FFFFFF"/>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EB446C-016F-4C04-B880-45E85C72FB77}" v="7" dt="2025-03-13T12:00:45.749"/>
    <p1510:client id="{84B1CD38-89DE-4AC8-BFDF-DF3BD5129124}" v="2" dt="2025-03-13T11:37:26.3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7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GB"/>
              <a:t>Incident Volumes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303450778444423E-2"/>
          <c:y val="0.13749689264085285"/>
          <c:w val="0.79669015101519214"/>
          <c:h val="0.7047228340416033"/>
        </c:manualLayout>
      </c:layout>
      <c:lineChart>
        <c:grouping val="standard"/>
        <c:varyColors val="0"/>
        <c:ser>
          <c:idx val="0"/>
          <c:order val="0"/>
          <c:tx>
            <c:strRef>
              <c:f>Sheet1!$B$1</c:f>
              <c:strCache>
                <c:ptCount val="1"/>
                <c:pt idx="0">
                  <c:v>Volume</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Oct'24</c:v>
                </c:pt>
                <c:pt idx="1">
                  <c:v>Nov'24</c:v>
                </c:pt>
                <c:pt idx="2">
                  <c:v>Dec'24</c:v>
                </c:pt>
                <c:pt idx="3">
                  <c:v>Jan'25</c:v>
                </c:pt>
                <c:pt idx="4">
                  <c:v>Feb'25</c:v>
                </c:pt>
                <c:pt idx="5">
                  <c:v>Mar'25</c:v>
                </c:pt>
              </c:strCache>
            </c:strRef>
          </c:cat>
          <c:val>
            <c:numRef>
              <c:f>Sheet1!$B$2:$B$7</c:f>
              <c:numCache>
                <c:formatCode>General</c:formatCode>
                <c:ptCount val="6"/>
              </c:numCache>
            </c:numRef>
          </c:val>
          <c:smooth val="0"/>
          <c:extLst>
            <c:ext xmlns:c16="http://schemas.microsoft.com/office/drawing/2014/chart" uri="{C3380CC4-5D6E-409C-BE32-E72D297353CC}">
              <c16:uniqueId val="{00000001-89AE-4144-AE9F-382ABE07FB8C}"/>
            </c:ext>
          </c:extLst>
        </c:ser>
        <c:dLbls>
          <c:dLblPos val="ctr"/>
          <c:showLegendKey val="0"/>
          <c:showVal val="1"/>
          <c:showCatName val="0"/>
          <c:showSerName val="0"/>
          <c:showPercent val="0"/>
          <c:showBubbleSize val="0"/>
        </c:dLbls>
        <c:smooth val="0"/>
        <c:axId val="582094288"/>
        <c:axId val="582091664"/>
      </c:lineChart>
      <c:catAx>
        <c:axId val="582094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82091664"/>
        <c:crosses val="autoZero"/>
        <c:auto val="1"/>
        <c:lblAlgn val="ctr"/>
        <c:lblOffset val="100"/>
        <c:noMultiLvlLbl val="0"/>
      </c:catAx>
      <c:valAx>
        <c:axId val="582091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820942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0.30196</cdr:x>
      <cdr:y>0.36538</cdr:y>
    </cdr:from>
    <cdr:to>
      <cdr:x>0.7149</cdr:x>
      <cdr:y>0.59039</cdr:y>
    </cdr:to>
    <cdr:sp macro="" textlink="">
      <cdr:nvSpPr>
        <cdr:cNvPr id="2" name="TextBox 1">
          <a:extLst xmlns:a="http://schemas.openxmlformats.org/drawingml/2006/main">
            <a:ext uri="{FF2B5EF4-FFF2-40B4-BE49-F238E27FC236}">
              <a16:creationId xmlns:a16="http://schemas.microsoft.com/office/drawing/2014/main" id="{212A1AD3-D962-D24D-B28D-6D7D83A36740}"/>
            </a:ext>
          </a:extLst>
        </cdr:cNvPr>
        <cdr:cNvSpPr txBox="1"/>
      </cdr:nvSpPr>
      <cdr:spPr>
        <a:xfrm xmlns:a="http://schemas.openxmlformats.org/drawingml/2006/main">
          <a:off x="1684636" y="749652"/>
          <a:ext cx="2303816" cy="461665"/>
        </a:xfrm>
        <a:prstGeom xmlns:a="http://schemas.openxmlformats.org/drawingml/2006/main" prst="rect">
          <a:avLst/>
        </a:prstGeom>
        <a:noFill xmlns:a="http://schemas.openxmlformats.org/drawingml/2006/main"/>
        <a:ln xmlns:a="http://schemas.openxmlformats.org/drawingml/2006/main">
          <a:solidFill>
            <a:schemeClr val="accent1"/>
          </a:solidFill>
        </a:ln>
      </cdr:spPr>
      <cdr:txBody>
        <a:bodyPr xmlns:a="http://schemas.openxmlformats.org/drawingml/2006/main" vertOverflow="clip" wrap="square" rtlCol="0">
          <a:spAutoFit/>
        </a:bodyPr>
        <a:lstStyle xmlns:a="http://schemas.openxmlformats.org/drawingml/2006/main"/>
        <a:p xmlns:a="http://schemas.openxmlformats.org/drawingml/2006/main">
          <a:pPr>
            <a:spcBef>
              <a:spcPts val="600"/>
            </a:spcBef>
          </a:pPr>
          <a:r>
            <a:rPr lang="en-US" sz="1200" b="1" kern="1200" dirty="0"/>
            <a:t>No Incidents Reported During the Period of Mar’25</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2F909176-B8EA-41DD-8F92-1C989DF343B2}"/>
              </a:ext>
            </a:extLst>
          </p:cNvPr>
          <p:cNvSpPr>
            <a:spLocks noGrp="1"/>
          </p:cNvSpPr>
          <p:nvPr>
            <p:ph type="hdr" sz="quarter"/>
          </p:nvPr>
        </p:nvSpPr>
        <p:spPr>
          <a:xfrm>
            <a:off x="1" y="0"/>
            <a:ext cx="3076363" cy="513508"/>
          </a:xfrm>
          <a:prstGeom prst="rect">
            <a:avLst/>
          </a:prstGeom>
        </p:spPr>
        <p:txBody>
          <a:bodyPr vert="horz" lIns="94622" tIns="47311" rIns="94622" bIns="47311" rtlCol="0"/>
          <a:lstStyle>
            <a:lvl1pPr algn="l">
              <a:defRPr sz="1200"/>
            </a:lvl1pPr>
          </a:lstStyle>
          <a:p>
            <a:r>
              <a:rPr lang="fr-FR"/>
              <a:t>Sopra Steria</a:t>
            </a:r>
          </a:p>
        </p:txBody>
      </p:sp>
      <p:sp>
        <p:nvSpPr>
          <p:cNvPr id="3" name="Espace réservé de la date 2">
            <a:extLst>
              <a:ext uri="{FF2B5EF4-FFF2-40B4-BE49-F238E27FC236}">
                <a16:creationId xmlns:a16="http://schemas.microsoft.com/office/drawing/2014/main" id="{5DC9821C-F7AD-4360-B041-FD7C83E57314}"/>
              </a:ext>
            </a:extLst>
          </p:cNvPr>
          <p:cNvSpPr>
            <a:spLocks noGrp="1"/>
          </p:cNvSpPr>
          <p:nvPr>
            <p:ph type="dt" sz="quarter" idx="1"/>
          </p:nvPr>
        </p:nvSpPr>
        <p:spPr>
          <a:xfrm>
            <a:off x="4021294" y="0"/>
            <a:ext cx="3076363" cy="513508"/>
          </a:xfrm>
          <a:prstGeom prst="rect">
            <a:avLst/>
          </a:prstGeom>
        </p:spPr>
        <p:txBody>
          <a:bodyPr vert="horz" lIns="94622" tIns="47311" rIns="94622" bIns="47311" rtlCol="0"/>
          <a:lstStyle>
            <a:lvl1pPr algn="r">
              <a:defRPr sz="1200"/>
            </a:lvl1pPr>
          </a:lstStyle>
          <a:p>
            <a:fld id="{0089990E-EF74-4690-9C49-66B753ABCBE5}" type="datetimeFigureOut">
              <a:rPr lang="fr-FR" smtClean="0"/>
              <a:t>14/04/2025</a:t>
            </a:fld>
            <a:endParaRPr lang="fr-FR"/>
          </a:p>
        </p:txBody>
      </p:sp>
      <p:sp>
        <p:nvSpPr>
          <p:cNvPr id="4" name="Espace réservé du pied de page 3">
            <a:extLst>
              <a:ext uri="{FF2B5EF4-FFF2-40B4-BE49-F238E27FC236}">
                <a16:creationId xmlns:a16="http://schemas.microsoft.com/office/drawing/2014/main" id="{EB8CF8D4-1618-452C-887D-A91AC8FC953B}"/>
              </a:ext>
            </a:extLst>
          </p:cNvPr>
          <p:cNvSpPr>
            <a:spLocks noGrp="1"/>
          </p:cNvSpPr>
          <p:nvPr>
            <p:ph type="ftr" sz="quarter" idx="2"/>
          </p:nvPr>
        </p:nvSpPr>
        <p:spPr>
          <a:xfrm>
            <a:off x="1" y="9721108"/>
            <a:ext cx="3076363" cy="513507"/>
          </a:xfrm>
          <a:prstGeom prst="rect">
            <a:avLst/>
          </a:prstGeom>
        </p:spPr>
        <p:txBody>
          <a:bodyPr vert="horz" lIns="94622" tIns="47311" rIns="94622" bIns="47311" rtlCol="0" anchor="b"/>
          <a:lstStyle>
            <a:lvl1pPr algn="l">
              <a:defRPr sz="1200"/>
            </a:lvl1pPr>
          </a:lstStyle>
          <a:p>
            <a:r>
              <a:rPr lang="fr-FR"/>
              <a:t>Intitulé du document - Sopra Steria</a:t>
            </a:r>
          </a:p>
        </p:txBody>
      </p:sp>
      <p:sp>
        <p:nvSpPr>
          <p:cNvPr id="5" name="Espace réservé du numéro de diapositive 4">
            <a:extLst>
              <a:ext uri="{FF2B5EF4-FFF2-40B4-BE49-F238E27FC236}">
                <a16:creationId xmlns:a16="http://schemas.microsoft.com/office/drawing/2014/main" id="{ABC10792-DA87-4BDA-BA6B-D87502BBBF5C}"/>
              </a:ext>
            </a:extLst>
          </p:cNvPr>
          <p:cNvSpPr>
            <a:spLocks noGrp="1"/>
          </p:cNvSpPr>
          <p:nvPr>
            <p:ph type="sldNum" sz="quarter" idx="3"/>
          </p:nvPr>
        </p:nvSpPr>
        <p:spPr>
          <a:xfrm>
            <a:off x="4021294" y="9721108"/>
            <a:ext cx="3076363" cy="513507"/>
          </a:xfrm>
          <a:prstGeom prst="rect">
            <a:avLst/>
          </a:prstGeom>
        </p:spPr>
        <p:txBody>
          <a:bodyPr vert="horz" lIns="94622" tIns="47311" rIns="94622" bIns="47311" rtlCol="0" anchor="b"/>
          <a:lstStyle>
            <a:lvl1pPr algn="r">
              <a:defRPr sz="1200"/>
            </a:lvl1pPr>
          </a:lstStyle>
          <a:p>
            <a:fld id="{C7FA86D7-3F34-4350-90B7-F3AF3732A64B}" type="slidenum">
              <a:rPr lang="fr-FR" smtClean="0"/>
              <a:t>‹#›</a:t>
            </a:fld>
            <a:endParaRPr lang="fr-FR"/>
          </a:p>
        </p:txBody>
      </p:sp>
    </p:spTree>
    <p:extLst>
      <p:ext uri="{BB962C8B-B14F-4D97-AF65-F5344CB8AC3E}">
        <p14:creationId xmlns:p14="http://schemas.microsoft.com/office/powerpoint/2010/main" val="25385815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3.pn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1" y="0"/>
            <a:ext cx="3076363" cy="513508"/>
          </a:xfrm>
          <a:prstGeom prst="rect">
            <a:avLst/>
          </a:prstGeom>
        </p:spPr>
        <p:txBody>
          <a:bodyPr vert="horz" lIns="94622" tIns="47311" rIns="94622" bIns="47311" rtlCol="0"/>
          <a:lstStyle>
            <a:lvl1pPr algn="l">
              <a:defRPr sz="1200"/>
            </a:lvl1pPr>
          </a:lstStyle>
          <a:p>
            <a:r>
              <a:rPr lang="fr-FR"/>
              <a:t>Sopra Steria</a:t>
            </a:r>
          </a:p>
        </p:txBody>
      </p:sp>
      <p:sp>
        <p:nvSpPr>
          <p:cNvPr id="3" name="Espace réservé de la date 2"/>
          <p:cNvSpPr>
            <a:spLocks noGrp="1"/>
          </p:cNvSpPr>
          <p:nvPr>
            <p:ph type="dt" idx="1"/>
          </p:nvPr>
        </p:nvSpPr>
        <p:spPr>
          <a:xfrm>
            <a:off x="4021294" y="0"/>
            <a:ext cx="3076363" cy="513508"/>
          </a:xfrm>
          <a:prstGeom prst="rect">
            <a:avLst/>
          </a:prstGeom>
        </p:spPr>
        <p:txBody>
          <a:bodyPr vert="horz" lIns="94622" tIns="47311" rIns="94622" bIns="47311" rtlCol="0"/>
          <a:lstStyle>
            <a:lvl1pPr algn="r">
              <a:defRPr sz="1200"/>
            </a:lvl1pPr>
          </a:lstStyle>
          <a:p>
            <a:fld id="{FFA15751-71F6-48FA-9E72-AC2A9C8346A7}" type="datetimeFigureOut">
              <a:rPr lang="fr-FR" smtClean="0"/>
              <a:t>14/04/2025</a:t>
            </a:fld>
            <a:endParaRPr lang="fr-FR"/>
          </a:p>
        </p:txBody>
      </p:sp>
      <p:sp>
        <p:nvSpPr>
          <p:cNvPr id="4" name="Espace réservé de l'image des diapositives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4622" tIns="47311" rIns="94622" bIns="47311" rtlCol="0" anchor="ctr"/>
          <a:lstStyle/>
          <a:p>
            <a:endParaRPr lang="fr-FR"/>
          </a:p>
        </p:txBody>
      </p:sp>
      <p:sp>
        <p:nvSpPr>
          <p:cNvPr id="5" name="Espace réservé des notes 4"/>
          <p:cNvSpPr>
            <a:spLocks noGrp="1"/>
          </p:cNvSpPr>
          <p:nvPr>
            <p:ph type="body" sz="quarter" idx="3"/>
          </p:nvPr>
        </p:nvSpPr>
        <p:spPr>
          <a:xfrm>
            <a:off x="709931" y="4925408"/>
            <a:ext cx="5679440" cy="4029878"/>
          </a:xfrm>
          <a:prstGeom prst="rect">
            <a:avLst/>
          </a:prstGeom>
        </p:spPr>
        <p:txBody>
          <a:bodyPr vert="horz" lIns="94622" tIns="47311" rIns="94622" bIns="47311"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1" y="9721108"/>
            <a:ext cx="3076363" cy="513507"/>
          </a:xfrm>
          <a:prstGeom prst="rect">
            <a:avLst/>
          </a:prstGeom>
        </p:spPr>
        <p:txBody>
          <a:bodyPr vert="horz" lIns="94622" tIns="47311" rIns="94622" bIns="47311" rtlCol="0" anchor="b"/>
          <a:lstStyle>
            <a:lvl1pPr algn="l">
              <a:defRPr sz="1200"/>
            </a:lvl1pPr>
          </a:lstStyle>
          <a:p>
            <a:r>
              <a:rPr lang="fr-FR"/>
              <a:t>Intitulé du document - Sopra Steria</a:t>
            </a:r>
          </a:p>
        </p:txBody>
      </p:sp>
      <p:sp>
        <p:nvSpPr>
          <p:cNvPr id="7" name="Espace réservé du numéro de diapositive 6"/>
          <p:cNvSpPr>
            <a:spLocks noGrp="1"/>
          </p:cNvSpPr>
          <p:nvPr>
            <p:ph type="sldNum" sz="quarter" idx="5"/>
          </p:nvPr>
        </p:nvSpPr>
        <p:spPr>
          <a:xfrm>
            <a:off x="4021294" y="9721108"/>
            <a:ext cx="3076363" cy="513507"/>
          </a:xfrm>
          <a:prstGeom prst="rect">
            <a:avLst/>
          </a:prstGeom>
        </p:spPr>
        <p:txBody>
          <a:bodyPr vert="horz" lIns="94622" tIns="47311" rIns="94622" bIns="47311" rtlCol="0" anchor="b"/>
          <a:lstStyle>
            <a:lvl1pPr algn="r">
              <a:defRPr sz="1200"/>
            </a:lvl1pPr>
          </a:lstStyle>
          <a:p>
            <a:fld id="{2F99E83D-10BD-4912-838C-C14C2B9472B3}" type="slidenum">
              <a:rPr lang="fr-FR" smtClean="0"/>
              <a:t>‹#›</a:t>
            </a:fld>
            <a:endParaRPr lang="fr-FR"/>
          </a:p>
        </p:txBody>
      </p:sp>
    </p:spTree>
    <p:extLst>
      <p:ext uri="{BB962C8B-B14F-4D97-AF65-F5344CB8AC3E}">
        <p14:creationId xmlns:p14="http://schemas.microsoft.com/office/powerpoint/2010/main" val="1761445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F99E83D-10BD-4912-838C-C14C2B9472B3}" type="slidenum">
              <a:rPr lang="fr-FR" smtClean="0"/>
              <a:t>4</a:t>
            </a:fld>
            <a:endParaRPr lang="fr-FR"/>
          </a:p>
        </p:txBody>
      </p:sp>
    </p:spTree>
    <p:extLst>
      <p:ext uri="{BB962C8B-B14F-4D97-AF65-F5344CB8AC3E}">
        <p14:creationId xmlns:p14="http://schemas.microsoft.com/office/powerpoint/2010/main" val="298256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F99E83D-10BD-4912-838C-C14C2B9472B3}" type="slidenum">
              <a:rPr lang="fr-FR" smtClean="0"/>
              <a:t>6</a:t>
            </a:fld>
            <a:endParaRPr lang="fr-FR"/>
          </a:p>
        </p:txBody>
      </p:sp>
    </p:spTree>
    <p:extLst>
      <p:ext uri="{BB962C8B-B14F-4D97-AF65-F5344CB8AC3E}">
        <p14:creationId xmlns:p14="http://schemas.microsoft.com/office/powerpoint/2010/main" val="27762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99E83D-10BD-4912-838C-C14C2B9472B3}" type="slidenum">
              <a:rPr lang="fr-FR" smtClean="0"/>
              <a:t>8</a:t>
            </a:fld>
            <a:endParaRPr lang="fr-FR"/>
          </a:p>
        </p:txBody>
      </p:sp>
    </p:spTree>
    <p:extLst>
      <p:ext uri="{BB962C8B-B14F-4D97-AF65-F5344CB8AC3E}">
        <p14:creationId xmlns:p14="http://schemas.microsoft.com/office/powerpoint/2010/main" val="1204111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F99E83D-10BD-4912-838C-C14C2B9472B3}" type="slidenum">
              <a:rPr lang="fr-FR" smtClean="0"/>
              <a:t>15</a:t>
            </a:fld>
            <a:endParaRPr lang="fr-FR"/>
          </a:p>
        </p:txBody>
      </p:sp>
    </p:spTree>
    <p:extLst>
      <p:ext uri="{BB962C8B-B14F-4D97-AF65-F5344CB8AC3E}">
        <p14:creationId xmlns:p14="http://schemas.microsoft.com/office/powerpoint/2010/main" val="33876167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over_ColorGradient_WhiteText">
    <p:spTree>
      <p:nvGrpSpPr>
        <p:cNvPr id="1" name=""/>
        <p:cNvGrpSpPr/>
        <p:nvPr/>
      </p:nvGrpSpPr>
      <p:grpSpPr>
        <a:xfrm>
          <a:off x="0" y="0"/>
          <a:ext cx="0" cy="0"/>
          <a:chOff x="0" y="0"/>
          <a:chExt cx="0" cy="0"/>
        </a:xfrm>
      </p:grpSpPr>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96"/>
            <a:ext cx="11466576" cy="5425440"/>
          </a:xfrm>
          <a:prstGeom prst="rect">
            <a:avLst/>
          </a:prstGeom>
        </p:spPr>
      </p:pic>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138" y="788400"/>
            <a:ext cx="6120000" cy="1980000"/>
          </a:xfrm>
        </p:spPr>
        <p:txBody>
          <a:bodyPr anchor="b"/>
          <a:lstStyle>
            <a:lvl1pPr algn="l">
              <a:defRPr sz="4000" b="1">
                <a:solidFill>
                  <a:schemeClr val="bg1"/>
                </a:solidFill>
              </a:defRPr>
            </a:lvl1pPr>
          </a:lstStyle>
          <a:p>
            <a:r>
              <a:rPr lang="en-GB" noProof="0"/>
              <a:t>Click to edit</a:t>
            </a:r>
            <a:br>
              <a:rPr lang="en-GB" noProof="0"/>
            </a:br>
            <a:r>
              <a:rPr lang="en-GB" noProof="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6" y="3785955"/>
            <a:ext cx="5475216" cy="540000"/>
          </a:xfrm>
        </p:spPr>
        <p:txBody>
          <a:bodyPr anchor="t"/>
          <a:lstStyle>
            <a:lvl1pPr marL="0" indent="0" algn="l">
              <a:buNone/>
              <a:defRPr sz="14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Click to edit Master title style</a:t>
            </a:r>
          </a:p>
        </p:txBody>
      </p:sp>
      <p:cxnSp>
        <p:nvCxnSpPr>
          <p:cNvPr id="16" name="Connecteur droit 15">
            <a:extLst>
              <a:ext uri="{FF2B5EF4-FFF2-40B4-BE49-F238E27FC236}">
                <a16:creationId xmlns:a16="http://schemas.microsoft.com/office/drawing/2014/main" id="{0B0C77F6-E4AE-4496-B76D-D2AF8FFF1815}"/>
              </a:ext>
            </a:extLst>
          </p:cNvPr>
          <p:cNvCxnSpPr>
            <a:cxnSpLocks/>
          </p:cNvCxnSpPr>
          <p:nvPr userDrawn="1"/>
        </p:nvCxnSpPr>
        <p:spPr>
          <a:xfrm>
            <a:off x="719138" y="3233737"/>
            <a:ext cx="72151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ZoneTexte 8"/>
          <p:cNvSpPr txBox="1"/>
          <p:nvPr userDrawn="1"/>
        </p:nvSpPr>
        <p:spPr>
          <a:xfrm>
            <a:off x="252000" y="-384054"/>
            <a:ext cx="4080298" cy="276999"/>
          </a:xfrm>
          <a:prstGeom prst="rect">
            <a:avLst/>
          </a:prstGeom>
          <a:noFill/>
        </p:spPr>
        <p:txBody>
          <a:bodyPr wrap="square" rtlCol="0">
            <a:spAutoFit/>
          </a:bodyPr>
          <a:lstStyle/>
          <a:p>
            <a:r>
              <a:rPr lang="en-GB" sz="1200" noProof="0"/>
              <a:t>Colour of text</a:t>
            </a:r>
          </a:p>
        </p:txBody>
      </p:sp>
      <p:sp>
        <p:nvSpPr>
          <p:cNvPr id="11" name="Rectangle 10"/>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pic>
        <p:nvPicPr>
          <p:cNvPr id="17" name="Imag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3" name="Imag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2449864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Fourth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007AC2"/>
                </a:solidFill>
              </a:defRPr>
            </a:lvl1pPr>
          </a:lstStyle>
          <a:p>
            <a:r>
              <a:rPr lang="en-GB" noProof="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a:t>
            </a:r>
          </a:p>
          <a:p>
            <a:pPr lvl="0"/>
            <a:r>
              <a:rPr lang="en-GB" noProof="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EB5F0A66-FEE9-415C-940E-906CC643EF1F}"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a:t>Colour of number</a:t>
            </a:r>
          </a:p>
        </p:txBody>
      </p:sp>
      <p:sp>
        <p:nvSpPr>
          <p:cNvPr id="12" name="Rectangle 11"/>
          <p:cNvSpPr/>
          <p:nvPr userDrawn="1"/>
        </p:nvSpPr>
        <p:spPr>
          <a:xfrm>
            <a:off x="0" y="-374907"/>
            <a:ext cx="252000" cy="252000"/>
          </a:xfrm>
          <a:prstGeom prst="rect">
            <a:avLst/>
          </a:prstGeom>
          <a:solidFill>
            <a:srgbClr val="007A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5" name="Rectangle 14"/>
          <p:cNvSpPr/>
          <p:nvPr userDrawn="1"/>
        </p:nvSpPr>
        <p:spPr>
          <a:xfrm>
            <a:off x="0" y="-1"/>
            <a:ext cx="6090168" cy="6120962"/>
          </a:xfrm>
          <a:prstGeom prst="rect">
            <a:avLst/>
          </a:prstGeom>
          <a:gradFill flip="none" rotWithShape="1">
            <a:gsLst>
              <a:gs pos="50000">
                <a:srgbClr val="007AC2"/>
              </a:gs>
              <a:gs pos="100000">
                <a:srgbClr val="32ABD0"/>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a:solidFill>
                <a:schemeClr val="tx1"/>
              </a:solidFill>
            </a:endParaRPr>
          </a:p>
        </p:txBody>
      </p:sp>
    </p:spTree>
    <p:extLst>
      <p:ext uri="{BB962C8B-B14F-4D97-AF65-F5344CB8AC3E}">
        <p14:creationId xmlns:p14="http://schemas.microsoft.com/office/powerpoint/2010/main" val="5015191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FirstSeparator_Photo">
    <p:spTree>
      <p:nvGrpSpPr>
        <p:cNvPr id="1" name=""/>
        <p:cNvGrpSpPr/>
        <p:nvPr/>
      </p:nvGrpSpPr>
      <p:grpSpPr>
        <a:xfrm>
          <a:off x="0" y="0"/>
          <a:ext cx="0" cy="0"/>
          <a:chOff x="0" y="0"/>
          <a:chExt cx="0" cy="0"/>
        </a:xfrm>
      </p:grpSpPr>
      <p:sp>
        <p:nvSpPr>
          <p:cNvPr id="12" name="Espace réservé pour une image  2">
            <a:extLst>
              <a:ext uri="{FF2B5EF4-FFF2-40B4-BE49-F238E27FC236}">
                <a16:creationId xmlns:a16="http://schemas.microsoft.com/office/drawing/2014/main" id="{9855EAE7-49DB-4EDD-97CF-B2992F550A65}"/>
              </a:ext>
            </a:extLst>
          </p:cNvPr>
          <p:cNvSpPr>
            <a:spLocks noGrp="1"/>
          </p:cNvSpPr>
          <p:nvPr>
            <p:ph type="pic" idx="14"/>
          </p:nvPr>
        </p:nvSpPr>
        <p:spPr>
          <a:xfrm>
            <a:off x="0" y="0"/>
            <a:ext cx="6094800"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chemeClr val="tx2"/>
                </a:solidFill>
              </a:defRPr>
            </a:lvl1pPr>
          </a:lstStyle>
          <a:p>
            <a:r>
              <a:rPr lang="en-GB" noProof="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a:t>
            </a:r>
          </a:p>
          <a:p>
            <a:pPr lvl="0"/>
            <a:r>
              <a:rPr lang="en-GB" noProof="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B5C5E1B4-83BF-491F-B8FF-FE36D5156181}"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a:t>Click to edit master text style</a:t>
            </a:r>
          </a:p>
        </p:txBody>
      </p:sp>
      <p:sp>
        <p:nvSpPr>
          <p:cNvPr id="26" name="ZoneTexte 25"/>
          <p:cNvSpPr txBox="1"/>
          <p:nvPr userDrawn="1"/>
        </p:nvSpPr>
        <p:spPr>
          <a:xfrm>
            <a:off x="252000" y="-384054"/>
            <a:ext cx="4080298" cy="276999"/>
          </a:xfrm>
          <a:prstGeom prst="rect">
            <a:avLst/>
          </a:prstGeom>
          <a:noFill/>
        </p:spPr>
        <p:txBody>
          <a:bodyPr wrap="square" rtlCol="0">
            <a:spAutoFit/>
          </a:bodyPr>
          <a:lstStyle/>
          <a:p>
            <a:r>
              <a:rPr lang="en-GB" sz="1200" noProof="0"/>
              <a:t>Colour of number</a:t>
            </a:r>
          </a:p>
        </p:txBody>
      </p:sp>
      <p:sp>
        <p:nvSpPr>
          <p:cNvPr id="27" name="Rectangle 26"/>
          <p:cNvSpPr/>
          <p:nvPr userDrawn="1"/>
        </p:nvSpPr>
        <p:spPr>
          <a:xfrm>
            <a:off x="0"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Tree>
    <p:extLst>
      <p:ext uri="{BB962C8B-B14F-4D97-AF65-F5344CB8AC3E}">
        <p14:creationId xmlns:p14="http://schemas.microsoft.com/office/powerpoint/2010/main" val="30855669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ext">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7" y="1744980"/>
            <a:ext cx="10751504"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vl5pPr>
              <a:defRPr>
                <a:solidFill>
                  <a:schemeClr val="tx1"/>
                </a:solidFill>
              </a:defRPr>
            </a:lvl5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1200" y="6337302"/>
            <a:ext cx="612000" cy="252000"/>
          </a:xfrm>
          <a:prstGeom prst="rect">
            <a:avLst/>
          </a:prstGeom>
        </p:spPr>
        <p:txBody>
          <a:bodyPr/>
          <a:lstStyle>
            <a:lvl1pPr>
              <a:defRPr>
                <a:solidFill>
                  <a:schemeClr val="tx1"/>
                </a:solidFill>
              </a:defRPr>
            </a:lvl1pPr>
          </a:lstStyle>
          <a:p>
            <a:fld id="{962FDC32-5A35-4B40-94CC-34DC4E0D5C36}"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a:xfrm>
            <a:off x="1026000" y="6337302"/>
            <a:ext cx="3600000" cy="252000"/>
          </a:xfrm>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1" name="ZoneTexte 10"/>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2" name="Rectangle 11"/>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817015210"/>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Text_TwoColumns_1">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7" y="1743240"/>
            <a:ext cx="5242392" cy="438324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D5A3C1A4-BCEA-4CCF-80C8-4C720BDDDAD2}"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8">
            <a:extLst>
              <a:ext uri="{FF2B5EF4-FFF2-40B4-BE49-F238E27FC236}">
                <a16:creationId xmlns:a16="http://schemas.microsoft.com/office/drawing/2014/main" id="{A56DBCFF-9EF4-4749-B7CA-DBFD50831D20}"/>
              </a:ext>
            </a:extLst>
          </p:cNvPr>
          <p:cNvSpPr>
            <a:spLocks noGrp="1"/>
          </p:cNvSpPr>
          <p:nvPr>
            <p:ph type="body" sz="quarter" idx="14" hasCustomPrompt="1"/>
          </p:nvPr>
        </p:nvSpPr>
        <p:spPr>
          <a:xfrm>
            <a:off x="6210300" y="1743240"/>
            <a:ext cx="5254477" cy="438324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12" name="Rectangle 11"/>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3" name="ZoneTexte 12"/>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4" name="Rectangle 13"/>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2"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23"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17103063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ext_TwoColumns_2">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1200" y="6337302"/>
            <a:ext cx="612000" cy="252000"/>
          </a:xfrm>
          <a:prstGeom prst="rect">
            <a:avLst/>
          </a:prstGeom>
        </p:spPr>
        <p:txBody>
          <a:bodyPr/>
          <a:lstStyle>
            <a:lvl1pPr>
              <a:defRPr>
                <a:solidFill>
                  <a:schemeClr val="tx1"/>
                </a:solidFill>
              </a:defRPr>
            </a:lvl1pPr>
          </a:lstStyle>
          <a:p>
            <a:fld id="{0B1BD719-ADC8-410B-9559-C5687B079C52}"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a:xfrm>
            <a:off x="1026000" y="6337302"/>
            <a:ext cx="3600000" cy="252000"/>
          </a:xfrm>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1" name="ZoneTexte 10"/>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2" name="Rectangle 11"/>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5" name="Espace réservé du texte 8">
            <a:extLst>
              <a:ext uri="{FF2B5EF4-FFF2-40B4-BE49-F238E27FC236}">
                <a16:creationId xmlns:a16="http://schemas.microsoft.com/office/drawing/2014/main" id="{7BC41F0E-EC30-4D2A-AA16-7B987E32A160}"/>
              </a:ext>
            </a:extLst>
          </p:cNvPr>
          <p:cNvSpPr>
            <a:spLocks noGrp="1"/>
          </p:cNvSpPr>
          <p:nvPr>
            <p:ph type="body" sz="quarter" idx="14" hasCustomPrompt="1"/>
          </p:nvPr>
        </p:nvSpPr>
        <p:spPr>
          <a:xfrm>
            <a:off x="719137" y="1744980"/>
            <a:ext cx="10751504" cy="4389120"/>
          </a:xfrm>
        </p:spPr>
        <p:txBody>
          <a:bodyPr numCol="2" spcCol="216000"/>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vl5pPr>
              <a:defRPr>
                <a:solidFill>
                  <a:schemeClr val="tx1"/>
                </a:solidFill>
              </a:defRPr>
            </a:lvl5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a:p>
            <a:pPr lvl="3"/>
            <a:endParaRPr lang="en-GB" noProof="0"/>
          </a:p>
          <a:p>
            <a:pPr lvl="3"/>
            <a:endParaRPr lang="en-GB" noProof="0"/>
          </a:p>
          <a:p>
            <a:pPr lvl="3"/>
            <a:endParaRPr lang="en-GB" noProof="0"/>
          </a:p>
          <a:p>
            <a:pPr lvl="3"/>
            <a:endParaRPr lang="en-GB" noProof="0"/>
          </a:p>
          <a:p>
            <a:pPr lvl="0"/>
            <a:r>
              <a:rPr lang="en-GB" noProof="0"/>
              <a:t>Click to edit master text style</a:t>
            </a:r>
          </a:p>
          <a:p>
            <a:pPr lvl="1"/>
            <a:r>
              <a:rPr lang="en-GB" noProof="0"/>
              <a:t>Second level</a:t>
            </a:r>
          </a:p>
          <a:p>
            <a:pPr lvl="2"/>
            <a:r>
              <a:rPr lang="en-GB" noProof="0"/>
              <a:t>Third level</a:t>
            </a:r>
          </a:p>
          <a:p>
            <a:pPr lvl="3"/>
            <a:r>
              <a:rPr lang="en-GB" noProof="0"/>
              <a:t>Fourth level</a:t>
            </a:r>
          </a:p>
          <a:p>
            <a:pPr lvl="3"/>
            <a:endParaRPr lang="en-GB" noProof="0"/>
          </a:p>
          <a:p>
            <a:pPr lvl="3"/>
            <a:endParaRPr lang="en-GB" noProof="0"/>
          </a:p>
          <a:p>
            <a:pPr lvl="3"/>
            <a:endParaRPr lang="en-GB" noProof="0"/>
          </a:p>
          <a:p>
            <a:pPr lvl="0"/>
            <a:r>
              <a:rPr lang="en-GB" noProof="0"/>
              <a:t>Click to edit master text style</a:t>
            </a:r>
          </a:p>
          <a:p>
            <a:pPr lvl="1"/>
            <a:r>
              <a:rPr lang="en-GB" noProof="0"/>
              <a:t>Second level</a:t>
            </a:r>
          </a:p>
          <a:p>
            <a:pPr lvl="2"/>
            <a:r>
              <a:rPr lang="en-GB" noProof="0"/>
              <a:t>Third level</a:t>
            </a:r>
          </a:p>
          <a:p>
            <a:pPr lvl="3"/>
            <a:r>
              <a:rPr lang="en-GB" noProof="0"/>
              <a:t>Fourth level</a:t>
            </a:r>
          </a:p>
          <a:p>
            <a:pPr lvl="3"/>
            <a:endParaRPr lang="en-GB" noProof="0"/>
          </a:p>
          <a:p>
            <a:pPr lvl="3"/>
            <a:endParaRPr lang="en-GB" noProof="0"/>
          </a:p>
          <a:p>
            <a:pPr lvl="3"/>
            <a:endParaRPr lang="en-GB" noProof="0"/>
          </a:p>
          <a:p>
            <a:pPr lvl="3"/>
            <a:endParaRPr lang="en-GB" noProof="0"/>
          </a:p>
          <a:p>
            <a:pPr lvl="0"/>
            <a:r>
              <a:rPr lang="en-GB" noProof="0"/>
              <a:t>Click to edit master text style</a:t>
            </a:r>
          </a:p>
          <a:p>
            <a:pPr lvl="1"/>
            <a:r>
              <a:rPr lang="en-GB" noProof="0"/>
              <a:t>Second level</a:t>
            </a:r>
          </a:p>
          <a:p>
            <a:pPr lvl="2"/>
            <a:r>
              <a:rPr lang="en-GB" noProof="0"/>
              <a:t>Third level</a:t>
            </a:r>
          </a:p>
          <a:p>
            <a:pPr lvl="3"/>
            <a:r>
              <a:rPr lang="en-GB" noProof="0"/>
              <a:t>Fourth level</a:t>
            </a:r>
          </a:p>
          <a:p>
            <a:pPr lvl="3"/>
            <a:endParaRPr lang="en-GB" noProof="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1378838434"/>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ext_&amp;Focus">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6142725"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CCA5FEFE-B035-4B36-9F22-6B5C3808E608}"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2" name="Espace réservé du texte 8">
            <a:extLst>
              <a:ext uri="{FF2B5EF4-FFF2-40B4-BE49-F238E27FC236}">
                <a16:creationId xmlns:a16="http://schemas.microsoft.com/office/drawing/2014/main" id="{A56DBCFF-9EF4-4749-B7CA-DBFD50831D20}"/>
              </a:ext>
            </a:extLst>
          </p:cNvPr>
          <p:cNvSpPr>
            <a:spLocks noGrp="1"/>
          </p:cNvSpPr>
          <p:nvPr>
            <p:ph type="body" sz="quarter" idx="14" hasCustomPrompt="1"/>
          </p:nvPr>
        </p:nvSpPr>
        <p:spPr>
          <a:xfrm>
            <a:off x="7101840" y="1746300"/>
            <a:ext cx="4372560" cy="4387800"/>
          </a:xfrm>
          <a:solidFill>
            <a:schemeClr val="tx2"/>
          </a:solidFill>
        </p:spPr>
        <p:txBody>
          <a:bodyPr lIns="360000" tIns="252000" rIns="360000" bIns="252000"/>
          <a:lstStyle>
            <a:lvl1pPr marL="355600" indent="-355600">
              <a:buClr>
                <a:schemeClr val="bg1"/>
              </a:buClr>
              <a:buFontTx/>
              <a:buBlip>
                <a:blip r:embed="rId2"/>
              </a:buBlip>
              <a:defRPr>
                <a:solidFill>
                  <a:schemeClr val="bg1"/>
                </a:solidFill>
              </a:defRPr>
            </a:lvl1pPr>
            <a:lvl2pPr marL="630238" indent="-274638">
              <a:buClr>
                <a:schemeClr val="bg1"/>
              </a:buClr>
              <a:buFontTx/>
              <a:buBlip>
                <a:blip r:embed="rId3"/>
              </a:buBlip>
              <a:defRPr>
                <a:solidFill>
                  <a:schemeClr val="bg1"/>
                </a:solidFill>
              </a:defRPr>
            </a:lvl2pPr>
            <a:lvl3pPr marL="720725" indent="0">
              <a:defRPr>
                <a:solidFill>
                  <a:schemeClr val="bg1"/>
                </a:solidFill>
              </a:defRPr>
            </a:lvl3pPr>
            <a:lvl4pPr marL="893763" indent="0">
              <a:defRPr>
                <a:solidFill>
                  <a:schemeClr val="bg1"/>
                </a:solidFill>
              </a:defRPr>
            </a:lvl4pPr>
            <a:lvl5pPr>
              <a:defRPr>
                <a:solidFill>
                  <a:schemeClr val="bg1"/>
                </a:solidFill>
              </a:defRPr>
            </a:lvl5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11" name="Rectangle 1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3" name="ZoneTexte 12"/>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4" name="Rectangle 13"/>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8"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1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20179049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ext_&amp;Icon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15BB3337-2E72-49FA-BA8B-8F790417742A}"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22" name="Espace réservé du texte 8">
            <a:extLst>
              <a:ext uri="{FF2B5EF4-FFF2-40B4-BE49-F238E27FC236}">
                <a16:creationId xmlns:a16="http://schemas.microsoft.com/office/drawing/2014/main" id="{882DE451-41D6-4E24-AF82-4D199C1930A8}"/>
              </a:ext>
            </a:extLst>
          </p:cNvPr>
          <p:cNvSpPr>
            <a:spLocks noGrp="1"/>
          </p:cNvSpPr>
          <p:nvPr>
            <p:ph type="body" sz="quarter" idx="14" hasCustomPrompt="1"/>
          </p:nvPr>
        </p:nvSpPr>
        <p:spPr>
          <a:xfrm>
            <a:off x="8166948" y="4286440"/>
            <a:ext cx="1440000" cy="540000"/>
          </a:xfrm>
        </p:spPr>
        <p:txBody>
          <a:bodyPr/>
          <a:lstStyle>
            <a:lvl1pPr marL="0" indent="0" algn="ctr">
              <a:spcBef>
                <a:spcPts val="0"/>
              </a:spcBef>
              <a:buNone/>
              <a:defRPr sz="1100" b="0"/>
            </a:lvl1pPr>
          </a:lstStyle>
          <a:p>
            <a:pPr lvl="0"/>
            <a:r>
              <a:rPr lang="en-GB" noProof="0"/>
              <a:t>Click to edit </a:t>
            </a:r>
          </a:p>
          <a:p>
            <a:pPr lvl="0"/>
            <a:r>
              <a:rPr lang="en-GB" noProof="0"/>
              <a:t>master text style</a:t>
            </a:r>
          </a:p>
        </p:txBody>
      </p:sp>
      <p:sp>
        <p:nvSpPr>
          <p:cNvPr id="23" name="Espace réservé du texte 2">
            <a:extLst>
              <a:ext uri="{FF2B5EF4-FFF2-40B4-BE49-F238E27FC236}">
                <a16:creationId xmlns:a16="http://schemas.microsoft.com/office/drawing/2014/main" id="{42DA93A6-68F2-4B88-8A9A-5701B0431983}"/>
              </a:ext>
            </a:extLst>
          </p:cNvPr>
          <p:cNvSpPr>
            <a:spLocks noGrp="1"/>
          </p:cNvSpPr>
          <p:nvPr>
            <p:ph type="body" idx="15" hasCustomPrompt="1"/>
          </p:nvPr>
        </p:nvSpPr>
        <p:spPr>
          <a:xfrm>
            <a:off x="8164567"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NN%</a:t>
            </a:r>
          </a:p>
        </p:txBody>
      </p:sp>
      <p:sp>
        <p:nvSpPr>
          <p:cNvPr id="24" name="Espace réservé du texte 8">
            <a:extLst>
              <a:ext uri="{FF2B5EF4-FFF2-40B4-BE49-F238E27FC236}">
                <a16:creationId xmlns:a16="http://schemas.microsoft.com/office/drawing/2014/main" id="{D2D2C270-5160-437C-A084-34FDE02A057E}"/>
              </a:ext>
            </a:extLst>
          </p:cNvPr>
          <p:cNvSpPr>
            <a:spLocks noGrp="1"/>
          </p:cNvSpPr>
          <p:nvPr>
            <p:ph type="body" sz="quarter" idx="16" hasCustomPrompt="1"/>
          </p:nvPr>
        </p:nvSpPr>
        <p:spPr>
          <a:xfrm>
            <a:off x="10095285" y="4286440"/>
            <a:ext cx="1440000" cy="540000"/>
          </a:xfrm>
        </p:spPr>
        <p:txBody>
          <a:bodyPr/>
          <a:lstStyle>
            <a:lvl1pPr marL="0" indent="0" algn="ctr">
              <a:spcBef>
                <a:spcPts val="0"/>
              </a:spcBef>
              <a:buNone/>
              <a:defRPr sz="1100" b="0"/>
            </a:lvl1pPr>
          </a:lstStyle>
          <a:p>
            <a:pPr lvl="0"/>
            <a:r>
              <a:rPr lang="en-GB" noProof="0"/>
              <a:t>Click to edit </a:t>
            </a:r>
          </a:p>
          <a:p>
            <a:pPr lvl="0"/>
            <a:r>
              <a:rPr lang="en-GB" noProof="0"/>
              <a:t>master text style</a:t>
            </a:r>
          </a:p>
        </p:txBody>
      </p:sp>
      <p:sp>
        <p:nvSpPr>
          <p:cNvPr id="25" name="Espace réservé du texte 2">
            <a:extLst>
              <a:ext uri="{FF2B5EF4-FFF2-40B4-BE49-F238E27FC236}">
                <a16:creationId xmlns:a16="http://schemas.microsoft.com/office/drawing/2014/main" id="{95B35E9A-6E49-4FE7-BF89-1AB5C649315D}"/>
              </a:ext>
            </a:extLst>
          </p:cNvPr>
          <p:cNvSpPr>
            <a:spLocks noGrp="1"/>
          </p:cNvSpPr>
          <p:nvPr>
            <p:ph type="body" idx="17" hasCustomPrompt="1"/>
          </p:nvPr>
        </p:nvSpPr>
        <p:spPr>
          <a:xfrm>
            <a:off x="10092904"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NN%</a:t>
            </a:r>
          </a:p>
        </p:txBody>
      </p:sp>
      <p:sp>
        <p:nvSpPr>
          <p:cNvPr id="26" name="Espace réservé pour une image  2">
            <a:extLst>
              <a:ext uri="{FF2B5EF4-FFF2-40B4-BE49-F238E27FC236}">
                <a16:creationId xmlns:a16="http://schemas.microsoft.com/office/drawing/2014/main" id="{B0CA989D-B883-4C64-BFE8-6FBA26A82B20}"/>
              </a:ext>
            </a:extLst>
          </p:cNvPr>
          <p:cNvSpPr>
            <a:spLocks noGrp="1"/>
          </p:cNvSpPr>
          <p:nvPr>
            <p:ph type="pic" idx="20"/>
          </p:nvPr>
        </p:nvSpPr>
        <p:spPr>
          <a:xfrm>
            <a:off x="8344567"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a:p>
        </p:txBody>
      </p:sp>
      <p:sp>
        <p:nvSpPr>
          <p:cNvPr id="27" name="Espace réservé pour une image  2">
            <a:extLst>
              <a:ext uri="{FF2B5EF4-FFF2-40B4-BE49-F238E27FC236}">
                <a16:creationId xmlns:a16="http://schemas.microsoft.com/office/drawing/2014/main" id="{CE9DCD5E-4A5D-4AE3-B6E6-05FAB3D2F93B}"/>
              </a:ext>
            </a:extLst>
          </p:cNvPr>
          <p:cNvSpPr>
            <a:spLocks noGrp="1"/>
          </p:cNvSpPr>
          <p:nvPr>
            <p:ph type="pic" idx="21"/>
          </p:nvPr>
        </p:nvSpPr>
        <p:spPr>
          <a:xfrm>
            <a:off x="10272904"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a:p>
        </p:txBody>
      </p:sp>
      <p:sp>
        <p:nvSpPr>
          <p:cNvPr id="28" name="Espace réservé du texte 8">
            <a:extLst>
              <a:ext uri="{FF2B5EF4-FFF2-40B4-BE49-F238E27FC236}">
                <a16:creationId xmlns:a16="http://schemas.microsoft.com/office/drawing/2014/main" id="{882DE451-41D6-4E24-AF82-4D199C1930A8}"/>
              </a:ext>
            </a:extLst>
          </p:cNvPr>
          <p:cNvSpPr>
            <a:spLocks noGrp="1"/>
          </p:cNvSpPr>
          <p:nvPr>
            <p:ph type="body" sz="quarter" idx="22" hasCustomPrompt="1"/>
          </p:nvPr>
        </p:nvSpPr>
        <p:spPr>
          <a:xfrm>
            <a:off x="6252637" y="4286440"/>
            <a:ext cx="1440000" cy="540000"/>
          </a:xfrm>
        </p:spPr>
        <p:txBody>
          <a:bodyPr/>
          <a:lstStyle>
            <a:lvl1pPr marL="0" indent="0" algn="ctr">
              <a:spcBef>
                <a:spcPts val="0"/>
              </a:spcBef>
              <a:buNone/>
              <a:defRPr sz="1100" b="0"/>
            </a:lvl1pPr>
          </a:lstStyle>
          <a:p>
            <a:pPr lvl="0"/>
            <a:r>
              <a:rPr lang="en-GB" noProof="0"/>
              <a:t>Click to edit </a:t>
            </a:r>
          </a:p>
          <a:p>
            <a:pPr lvl="0"/>
            <a:r>
              <a:rPr lang="en-GB" noProof="0"/>
              <a:t>master text style</a:t>
            </a:r>
          </a:p>
        </p:txBody>
      </p:sp>
      <p:sp>
        <p:nvSpPr>
          <p:cNvPr id="29" name="Espace réservé du texte 2">
            <a:extLst>
              <a:ext uri="{FF2B5EF4-FFF2-40B4-BE49-F238E27FC236}">
                <a16:creationId xmlns:a16="http://schemas.microsoft.com/office/drawing/2014/main" id="{42DA93A6-68F2-4B88-8A9A-5701B0431983}"/>
              </a:ext>
            </a:extLst>
          </p:cNvPr>
          <p:cNvSpPr>
            <a:spLocks noGrp="1"/>
          </p:cNvSpPr>
          <p:nvPr>
            <p:ph type="body" idx="23" hasCustomPrompt="1"/>
          </p:nvPr>
        </p:nvSpPr>
        <p:spPr>
          <a:xfrm>
            <a:off x="6250256"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NN%</a:t>
            </a:r>
          </a:p>
        </p:txBody>
      </p:sp>
      <p:sp>
        <p:nvSpPr>
          <p:cNvPr id="31" name="Espace réservé du texte 2">
            <a:extLst>
              <a:ext uri="{FF2B5EF4-FFF2-40B4-BE49-F238E27FC236}">
                <a16:creationId xmlns:a16="http://schemas.microsoft.com/office/drawing/2014/main" id="{95B35E9A-6E49-4FE7-BF89-1AB5C649315D}"/>
              </a:ext>
            </a:extLst>
          </p:cNvPr>
          <p:cNvSpPr>
            <a:spLocks noGrp="1"/>
          </p:cNvSpPr>
          <p:nvPr>
            <p:ph type="body" idx="25" hasCustomPrompt="1"/>
          </p:nvPr>
        </p:nvSpPr>
        <p:spPr>
          <a:xfrm>
            <a:off x="8178593" y="3723640"/>
            <a:ext cx="1440000" cy="540000"/>
          </a:xfrm>
        </p:spPr>
        <p:txBody>
          <a:bodyPr anchor="t"/>
          <a:lstStyle>
            <a:lvl1pPr marL="0" indent="0" algn="ctr">
              <a:buNone/>
              <a:defRPr sz="3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NN%</a:t>
            </a:r>
          </a:p>
        </p:txBody>
      </p:sp>
      <p:sp>
        <p:nvSpPr>
          <p:cNvPr id="32" name="Espace réservé pour une image  2">
            <a:extLst>
              <a:ext uri="{FF2B5EF4-FFF2-40B4-BE49-F238E27FC236}">
                <a16:creationId xmlns:a16="http://schemas.microsoft.com/office/drawing/2014/main" id="{B0CA989D-B883-4C64-BFE8-6FBA26A82B20}"/>
              </a:ext>
            </a:extLst>
          </p:cNvPr>
          <p:cNvSpPr>
            <a:spLocks noGrp="1"/>
          </p:cNvSpPr>
          <p:nvPr>
            <p:ph type="pic" idx="26"/>
          </p:nvPr>
        </p:nvSpPr>
        <p:spPr>
          <a:xfrm>
            <a:off x="6430256" y="2440750"/>
            <a:ext cx="1080000" cy="1080000"/>
          </a:xfrm>
          <a:no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a:p>
        </p:txBody>
      </p:sp>
      <p:sp>
        <p:nvSpPr>
          <p:cNvPr id="18" name="Rectangle 1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9" name="ZoneTexte 18"/>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20" name="Rectangle 19"/>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35"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5366704"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3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3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2793479738"/>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ext_&amp;Photo">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B1EF1B6A-34F3-421E-BCD6-6A8D10D1862A}"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9" name="Espace réservé pour une image  2">
            <a:extLst>
              <a:ext uri="{FF2B5EF4-FFF2-40B4-BE49-F238E27FC236}">
                <a16:creationId xmlns:a16="http://schemas.microsoft.com/office/drawing/2014/main" id="{15513DE8-4DA1-4B1A-BE67-4F4449566555}"/>
              </a:ext>
            </a:extLst>
          </p:cNvPr>
          <p:cNvSpPr>
            <a:spLocks noGrp="1"/>
          </p:cNvSpPr>
          <p:nvPr>
            <p:ph type="pic" idx="15"/>
          </p:nvPr>
        </p:nvSpPr>
        <p:spPr>
          <a:xfrm>
            <a:off x="7025504" y="1727941"/>
            <a:ext cx="4445771" cy="4406159"/>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11" name="Rectangle 1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2" name="ZoneTexte 11"/>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3" name="Rectangle 12"/>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1"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22"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
        <p:nvSpPr>
          <p:cNvPr id="23"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719136" y="1744980"/>
            <a:ext cx="6138863" cy="4389120"/>
          </a:xfrm>
        </p:spPr>
        <p:txBody>
          <a:bodyPr/>
          <a:lstStyle>
            <a:lvl1pPr marL="355600" indent="-355600">
              <a:defRPr>
                <a:solidFill>
                  <a:schemeClr val="tx1"/>
                </a:solidFill>
              </a:defRPr>
            </a:lvl1pPr>
            <a:lvl2pPr marL="630238" indent="-274638">
              <a:defRPr>
                <a:solidFill>
                  <a:schemeClr val="tx1"/>
                </a:solidFill>
              </a:defRPr>
            </a:lvl2pPr>
            <a:lvl3pPr marL="720725" indent="0">
              <a:defRPr>
                <a:solidFill>
                  <a:schemeClr val="tx1"/>
                </a:solidFill>
              </a:defRPr>
            </a:lvl3pPr>
            <a:lvl4pPr marL="893763" indent="0">
              <a:defRPr>
                <a:solidFill>
                  <a:schemeClr val="tx1"/>
                </a:solidFill>
              </a:defRPr>
            </a:lvl4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Tree>
    <p:extLst>
      <p:ext uri="{BB962C8B-B14F-4D97-AF65-F5344CB8AC3E}">
        <p14:creationId xmlns:p14="http://schemas.microsoft.com/office/powerpoint/2010/main" val="17480437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Photo">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C9A6042C-96F3-45D6-ABA1-B71484CA0867}"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720001" y="1729348"/>
            <a:ext cx="10748099" cy="4369033"/>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9" name="ZoneTexte 8"/>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1" name="Rectangle 10"/>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6"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17"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36949654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Photo_&amp;KeyFigure">
    <p:spTree>
      <p:nvGrpSpPr>
        <p:cNvPr id="1" name=""/>
        <p:cNvGrpSpPr/>
        <p:nvPr/>
      </p:nvGrpSpPr>
      <p:grpSpPr>
        <a:xfrm>
          <a:off x="0" y="0"/>
          <a:ext cx="0" cy="0"/>
          <a:chOff x="0" y="0"/>
          <a:chExt cx="0" cy="0"/>
        </a:xfrm>
      </p:grpSpPr>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0" y="-1"/>
            <a:ext cx="12191999"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F1097C8C-E997-493C-9BB0-73D5FC17E750}"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3" name="Espace réservé du texte 8">
            <a:extLst>
              <a:ext uri="{FF2B5EF4-FFF2-40B4-BE49-F238E27FC236}">
                <a16:creationId xmlns:a16="http://schemas.microsoft.com/office/drawing/2014/main" id="{4B834FC3-F98F-48CD-8C3A-74E6A5FC374B}"/>
              </a:ext>
            </a:extLst>
          </p:cNvPr>
          <p:cNvSpPr>
            <a:spLocks noGrp="1"/>
          </p:cNvSpPr>
          <p:nvPr>
            <p:ph type="body" sz="quarter" idx="13" hasCustomPrompt="1"/>
          </p:nvPr>
        </p:nvSpPr>
        <p:spPr>
          <a:xfrm>
            <a:off x="7443315" y="2401207"/>
            <a:ext cx="4027325" cy="1260000"/>
          </a:xfrm>
        </p:spPr>
        <p:txBody>
          <a:bodyPr/>
          <a:lstStyle>
            <a:lvl1pPr marL="0" indent="0">
              <a:buNone/>
              <a:defRPr sz="2600">
                <a:solidFill>
                  <a:schemeClr val="bg1"/>
                </a:solidFill>
              </a:defRPr>
            </a:lvl1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14" name="Espace réservé du texte 2">
            <a:extLst>
              <a:ext uri="{FF2B5EF4-FFF2-40B4-BE49-F238E27FC236}">
                <a16:creationId xmlns:a16="http://schemas.microsoft.com/office/drawing/2014/main" id="{02D7D404-B1CB-4081-84BD-E6D4C57EB259}"/>
              </a:ext>
            </a:extLst>
          </p:cNvPr>
          <p:cNvSpPr>
            <a:spLocks noGrp="1"/>
          </p:cNvSpPr>
          <p:nvPr>
            <p:ph type="body" idx="1" hasCustomPrompt="1"/>
          </p:nvPr>
        </p:nvSpPr>
        <p:spPr>
          <a:xfrm>
            <a:off x="7443315" y="996936"/>
            <a:ext cx="4027348" cy="1440000"/>
          </a:xfrm>
        </p:spPr>
        <p:txBody>
          <a:bodyPr anchor="t"/>
          <a:lstStyle>
            <a:lvl1pPr marL="0" indent="0">
              <a:buNone/>
              <a:defRPr sz="96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NN%</a:t>
            </a:r>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a:t>Colour of texts</a:t>
            </a:r>
          </a:p>
        </p:txBody>
      </p:sp>
      <p:sp>
        <p:nvSpPr>
          <p:cNvPr id="10" name="Rectangle 9"/>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1" name="Rectangle 10"/>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Tree>
    <p:extLst>
      <p:ext uri="{BB962C8B-B14F-4D97-AF65-F5344CB8AC3E}">
        <p14:creationId xmlns:p14="http://schemas.microsoft.com/office/powerpoint/2010/main" val="1890990283"/>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over_Photo_RedText">
    <p:spTree>
      <p:nvGrpSpPr>
        <p:cNvPr id="1" name=""/>
        <p:cNvGrpSpPr/>
        <p:nvPr/>
      </p:nvGrpSpPr>
      <p:grpSpPr>
        <a:xfrm>
          <a:off x="0" y="0"/>
          <a:ext cx="0" cy="0"/>
          <a:chOff x="0" y="0"/>
          <a:chExt cx="0" cy="0"/>
        </a:xfrm>
      </p:grpSpPr>
      <p:sp>
        <p:nvSpPr>
          <p:cNvPr id="14" name="Espace réservé pour une image  2">
            <a:extLst>
              <a:ext uri="{FF2B5EF4-FFF2-40B4-BE49-F238E27FC236}">
                <a16:creationId xmlns:a16="http://schemas.microsoft.com/office/drawing/2014/main" id="{2BCE75D2-6C84-4F8F-9300-67E0175D0690}"/>
              </a:ext>
            </a:extLst>
          </p:cNvPr>
          <p:cNvSpPr>
            <a:spLocks noGrp="1"/>
          </p:cNvSpPr>
          <p:nvPr>
            <p:ph type="pic" idx="13"/>
          </p:nvPr>
        </p:nvSpPr>
        <p:spPr>
          <a:xfrm>
            <a:off x="0" y="0"/>
            <a:ext cx="11473200" cy="5417345"/>
          </a:xfrm>
          <a:solidFill>
            <a:schemeClr val="bg1">
              <a:lumMod val="95000"/>
            </a:schemeClr>
          </a:solidFill>
        </p:spPr>
        <p:txBody>
          <a:bodyPr anchor="t"/>
          <a:lstStyle>
            <a:lvl1pPr marL="0" indent="0" algn="ctr">
              <a:buNone/>
              <a:defRPr sz="1400" b="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555" y="787079"/>
            <a:ext cx="6120000" cy="1980000"/>
          </a:xfrm>
        </p:spPr>
        <p:txBody>
          <a:bodyPr anchor="b"/>
          <a:lstStyle>
            <a:lvl1pPr algn="l">
              <a:defRPr sz="4000" b="1">
                <a:solidFill>
                  <a:schemeClr val="tx2"/>
                </a:solidFill>
              </a:defRPr>
            </a:lvl1pPr>
          </a:lstStyle>
          <a:p>
            <a:r>
              <a:rPr lang="en-GB" noProof="0"/>
              <a:t>Click to edit</a:t>
            </a:r>
            <a:br>
              <a:rPr lang="en-GB" noProof="0"/>
            </a:br>
            <a:r>
              <a:rPr lang="en-GB" noProof="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5" y="3785955"/>
            <a:ext cx="5475215" cy="540000"/>
          </a:xfrm>
        </p:spPr>
        <p:txBody>
          <a:bodyPr anchor="t"/>
          <a:lstStyle>
            <a:lvl1pPr marL="0" indent="0" algn="l">
              <a:buNone/>
              <a:defRPr sz="1400" b="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Click to edit Master subtitle style</a:t>
            </a:r>
          </a:p>
        </p:txBody>
      </p:sp>
      <p:sp>
        <p:nvSpPr>
          <p:cNvPr id="7" name="Rectangle 6"/>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8" name="ZoneTexte 7"/>
          <p:cNvSpPr txBox="1"/>
          <p:nvPr userDrawn="1"/>
        </p:nvSpPr>
        <p:spPr>
          <a:xfrm>
            <a:off x="545702" y="-384054"/>
            <a:ext cx="4080298" cy="276999"/>
          </a:xfrm>
          <a:prstGeom prst="rect">
            <a:avLst/>
          </a:prstGeom>
          <a:noFill/>
        </p:spPr>
        <p:txBody>
          <a:bodyPr wrap="square" rtlCol="0">
            <a:spAutoFit/>
          </a:bodyPr>
          <a:lstStyle/>
          <a:p>
            <a:r>
              <a:rPr lang="en-GB" sz="1200" noProof="0"/>
              <a:t>Colour of text</a:t>
            </a:r>
          </a:p>
        </p:txBody>
      </p:sp>
      <p:sp>
        <p:nvSpPr>
          <p:cNvPr id="9" name="Rectangle 8"/>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pic>
        <p:nvPicPr>
          <p:cNvPr id="15" name="Imag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2" name="Imag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1712545911"/>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Photo_&amp;Text">
    <p:spTree>
      <p:nvGrpSpPr>
        <p:cNvPr id="1" name=""/>
        <p:cNvGrpSpPr/>
        <p:nvPr/>
      </p:nvGrpSpPr>
      <p:grpSpPr>
        <a:xfrm>
          <a:off x="0" y="0"/>
          <a:ext cx="0" cy="0"/>
          <a:chOff x="0" y="0"/>
          <a:chExt cx="0" cy="0"/>
        </a:xfrm>
      </p:grpSpPr>
      <p:sp>
        <p:nvSpPr>
          <p:cNvPr id="20" name="Espace réservé pour une image  2">
            <a:extLst>
              <a:ext uri="{FF2B5EF4-FFF2-40B4-BE49-F238E27FC236}">
                <a16:creationId xmlns:a16="http://schemas.microsoft.com/office/drawing/2014/main" id="{E71E3310-2B05-4AE1-AFDF-FED61D7DC815}"/>
              </a:ext>
            </a:extLst>
          </p:cNvPr>
          <p:cNvSpPr>
            <a:spLocks noGrp="1"/>
          </p:cNvSpPr>
          <p:nvPr>
            <p:ph type="pic" idx="15"/>
          </p:nvPr>
        </p:nvSpPr>
        <p:spPr>
          <a:xfrm>
            <a:off x="0" y="-1"/>
            <a:ext cx="12191999"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F3D588B5-B494-4A35-A301-046009392E9E}"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7" name="Espace réservé du texte 8">
            <a:extLst>
              <a:ext uri="{FF2B5EF4-FFF2-40B4-BE49-F238E27FC236}">
                <a16:creationId xmlns:a16="http://schemas.microsoft.com/office/drawing/2014/main" id="{E6665D20-3F31-4A31-A265-30321D0FA876}"/>
              </a:ext>
            </a:extLst>
          </p:cNvPr>
          <p:cNvSpPr>
            <a:spLocks noGrp="1"/>
          </p:cNvSpPr>
          <p:nvPr>
            <p:ph type="body" sz="quarter" idx="14" hasCustomPrompt="1"/>
          </p:nvPr>
        </p:nvSpPr>
        <p:spPr>
          <a:xfrm>
            <a:off x="7442518" y="1200190"/>
            <a:ext cx="4028121" cy="2520000"/>
          </a:xfrm>
          <a:ln w="3175">
            <a:noFill/>
          </a:ln>
        </p:spPr>
        <p:txBody>
          <a:bodyPr lIns="0" tIns="0" rIns="0" bIns="0"/>
          <a:lstStyle>
            <a:lvl1pPr marL="0" indent="0">
              <a:buNone/>
              <a:defRPr sz="2600" baseline="0">
                <a:solidFill>
                  <a:schemeClr val="bg1"/>
                </a:solidFill>
              </a:defRPr>
            </a:lvl1p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a:t>Colour of texts</a:t>
            </a:r>
          </a:p>
        </p:txBody>
      </p:sp>
      <p:sp>
        <p:nvSpPr>
          <p:cNvPr id="10" name="Rectangle 9"/>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1" name="Rectangle 10"/>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Tree>
    <p:extLst>
      <p:ext uri="{BB962C8B-B14F-4D97-AF65-F5344CB8AC3E}">
        <p14:creationId xmlns:p14="http://schemas.microsoft.com/office/powerpoint/2010/main" val="51041207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Quote">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7BC41F0E-EC30-4D2A-AA16-7B987E32A160}"/>
              </a:ext>
            </a:extLst>
          </p:cNvPr>
          <p:cNvSpPr>
            <a:spLocks noGrp="1"/>
          </p:cNvSpPr>
          <p:nvPr>
            <p:ph type="body" sz="quarter" idx="13" hasCustomPrompt="1"/>
          </p:nvPr>
        </p:nvSpPr>
        <p:spPr>
          <a:xfrm>
            <a:off x="3387004" y="5061382"/>
            <a:ext cx="3030306" cy="720000"/>
          </a:xfrm>
        </p:spPr>
        <p:txBody>
          <a:bodyPr/>
          <a:lstStyle>
            <a:lvl1pPr marL="0" indent="0">
              <a:spcBef>
                <a:spcPts val="0"/>
              </a:spcBef>
              <a:buNone/>
              <a:defRPr sz="1200">
                <a:solidFill>
                  <a:schemeClr val="tx1"/>
                </a:solidFill>
              </a:defRPr>
            </a:lvl1pPr>
            <a:lvl2pPr marL="0" indent="0">
              <a:spcBef>
                <a:spcPts val="0"/>
              </a:spcBef>
              <a:buFont typeface="Arial" panose="020B0604020202020204" pitchFamily="34" charset="0"/>
              <a:buNone/>
              <a:defRPr sz="1200">
                <a:solidFill>
                  <a:schemeClr val="tx1"/>
                </a:solidFill>
              </a:defRPr>
            </a:lvl2pPr>
            <a:lvl3pPr>
              <a:spcBef>
                <a:spcPts val="0"/>
              </a:spcBef>
              <a:defRPr sz="1200"/>
            </a:lvl3pPr>
            <a:lvl4pPr>
              <a:spcBef>
                <a:spcPts val="0"/>
              </a:spcBef>
              <a:defRPr sz="1200"/>
            </a:lvl4pPr>
            <a:lvl5pPr>
              <a:spcBef>
                <a:spcPts val="0"/>
              </a:spcBef>
              <a:defRPr sz="1200"/>
            </a:lvl5pPr>
          </a:lstStyle>
          <a:p>
            <a:pPr lvl="0"/>
            <a:r>
              <a:rPr lang="en-GB" noProof="0"/>
              <a:t>Click to edit master text style</a:t>
            </a:r>
          </a:p>
        </p:txBody>
      </p:sp>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C538B992-65BB-4A50-A235-8D1BEB386FDE}"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8">
            <a:extLst>
              <a:ext uri="{FF2B5EF4-FFF2-40B4-BE49-F238E27FC236}">
                <a16:creationId xmlns:a16="http://schemas.microsoft.com/office/drawing/2014/main" id="{B2802C8B-B0EC-4743-AD22-84CA595D5982}"/>
              </a:ext>
            </a:extLst>
          </p:cNvPr>
          <p:cNvSpPr>
            <a:spLocks noGrp="1"/>
          </p:cNvSpPr>
          <p:nvPr>
            <p:ph type="body" sz="quarter" idx="14" hasCustomPrompt="1"/>
          </p:nvPr>
        </p:nvSpPr>
        <p:spPr>
          <a:xfrm>
            <a:off x="7442992" y="2209366"/>
            <a:ext cx="3960000" cy="2880000"/>
          </a:xfrm>
          <a:ln w="3175">
            <a:noFill/>
          </a:ln>
        </p:spPr>
        <p:txBody>
          <a:bodyPr lIns="0" tIns="0" rIns="0" bIns="0"/>
          <a:lstStyle>
            <a:lvl1pPr marL="0" indent="0">
              <a:buNone/>
              <a:defRPr sz="2600" baseline="0">
                <a:solidFill>
                  <a:schemeClr val="tx2"/>
                </a:solidFill>
              </a:defRPr>
            </a:lvl1pPr>
          </a:lstStyle>
          <a:p>
            <a:pPr lvl="0"/>
            <a:r>
              <a:rPr lang="en-GB" noProof="0"/>
              <a:t>Click to edit master text style</a:t>
            </a:r>
          </a:p>
        </p:txBody>
      </p:sp>
      <p:sp>
        <p:nvSpPr>
          <p:cNvPr id="12" name="Espace réservé pour une image  2">
            <a:extLst>
              <a:ext uri="{FF2B5EF4-FFF2-40B4-BE49-F238E27FC236}">
                <a16:creationId xmlns:a16="http://schemas.microsoft.com/office/drawing/2014/main" id="{9F49BC4E-DACB-4666-810C-5EFE8B6A173D}"/>
              </a:ext>
            </a:extLst>
          </p:cNvPr>
          <p:cNvSpPr>
            <a:spLocks noGrp="1"/>
          </p:cNvSpPr>
          <p:nvPr>
            <p:ph type="pic" idx="15"/>
          </p:nvPr>
        </p:nvSpPr>
        <p:spPr>
          <a:xfrm>
            <a:off x="3387004" y="1766339"/>
            <a:ext cx="2454996" cy="3179955"/>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13" name="Rectangle 12"/>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4" name="ZoneTexte 13"/>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5" name="Rectangle 14"/>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1"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22"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2694303415"/>
      </p:ext>
    </p:extLst>
  </p:cSld>
  <p:clrMapOvr>
    <a:masterClrMapping/>
  </p:clrMapOvr>
  <p:extLst>
    <p:ext uri="{DCECCB84-F9BA-43D5-87BE-67443E8EF086}">
      <p15:sldGuideLst xmlns:p15="http://schemas.microsoft.com/office/powerpoint/2012/main">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7_Infographic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0B7ACBF3-3E10-4A4A-AAF2-9A393E3D0B37}"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3" name="Espace réservé du graphique 2">
            <a:extLst>
              <a:ext uri="{FF2B5EF4-FFF2-40B4-BE49-F238E27FC236}">
                <a16:creationId xmlns:a16="http://schemas.microsoft.com/office/drawing/2014/main" id="{D2014B7E-6734-44D5-8300-435BC39AD7F0}"/>
              </a:ext>
            </a:extLst>
          </p:cNvPr>
          <p:cNvSpPr>
            <a:spLocks noGrp="1"/>
          </p:cNvSpPr>
          <p:nvPr>
            <p:ph type="chart" sz="quarter" idx="13"/>
          </p:nvPr>
        </p:nvSpPr>
        <p:spPr>
          <a:xfrm>
            <a:off x="720000" y="2225675"/>
            <a:ext cx="3060000"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a:p>
        </p:txBody>
      </p:sp>
      <p:sp>
        <p:nvSpPr>
          <p:cNvPr id="12" name="Espace réservé du graphique 2">
            <a:extLst>
              <a:ext uri="{FF2B5EF4-FFF2-40B4-BE49-F238E27FC236}">
                <a16:creationId xmlns:a16="http://schemas.microsoft.com/office/drawing/2014/main" id="{B9357445-E95E-4AFF-B86A-E38E02B9F6D7}"/>
              </a:ext>
            </a:extLst>
          </p:cNvPr>
          <p:cNvSpPr>
            <a:spLocks noGrp="1"/>
          </p:cNvSpPr>
          <p:nvPr>
            <p:ph type="chart" sz="quarter" idx="14"/>
          </p:nvPr>
        </p:nvSpPr>
        <p:spPr>
          <a:xfrm>
            <a:off x="3912780" y="2225675"/>
            <a:ext cx="3060000"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a:p>
        </p:txBody>
      </p:sp>
      <p:sp>
        <p:nvSpPr>
          <p:cNvPr id="13" name="Espace réservé du graphique 2">
            <a:extLst>
              <a:ext uri="{FF2B5EF4-FFF2-40B4-BE49-F238E27FC236}">
                <a16:creationId xmlns:a16="http://schemas.microsoft.com/office/drawing/2014/main" id="{89F97BC6-921E-4E5F-B035-247667FE4A89}"/>
              </a:ext>
            </a:extLst>
          </p:cNvPr>
          <p:cNvSpPr>
            <a:spLocks noGrp="1"/>
          </p:cNvSpPr>
          <p:nvPr>
            <p:ph type="chart" sz="quarter" idx="15"/>
          </p:nvPr>
        </p:nvSpPr>
        <p:spPr>
          <a:xfrm>
            <a:off x="7364641" y="2225675"/>
            <a:ext cx="4105999" cy="3420000"/>
          </a:xfrm>
          <a:solidFill>
            <a:schemeClr val="bg1">
              <a:lumMod val="95000"/>
            </a:schemeClr>
          </a:solidFill>
        </p:spPr>
        <p:txBody>
          <a:bodyPr anchor="ctr"/>
          <a:lstStyle>
            <a:lvl1pPr marL="0" indent="0" algn="ctr">
              <a:buNone/>
              <a:defRPr sz="1400" b="0"/>
            </a:lvl1pPr>
          </a:lstStyle>
          <a:p>
            <a:r>
              <a:rPr lang="en-US" noProof="0"/>
              <a:t>Click icon to add chart</a:t>
            </a:r>
            <a:endParaRPr lang="en-GB" noProof="0"/>
          </a:p>
        </p:txBody>
      </p:sp>
      <p:sp>
        <p:nvSpPr>
          <p:cNvPr id="11" name="Rectangle 10"/>
          <p:cNvSpPr/>
          <p:nvPr userDrawn="1"/>
        </p:nvSpPr>
        <p:spPr>
          <a:xfrm>
            <a:off x="-1" y="-680434"/>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4" name="Rectangle 13"/>
          <p:cNvSpPr/>
          <p:nvPr userDrawn="1"/>
        </p:nvSpPr>
        <p:spPr>
          <a:xfrm>
            <a:off x="293702" y="-680434"/>
            <a:ext cx="252000" cy="2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5" name="Rectangle 14"/>
          <p:cNvSpPr/>
          <p:nvPr userDrawn="1"/>
        </p:nvSpPr>
        <p:spPr>
          <a:xfrm>
            <a:off x="0" y="-374907"/>
            <a:ext cx="252000" cy="252000"/>
          </a:xfrm>
          <a:prstGeom prst="rect">
            <a:avLst/>
          </a:prstGeom>
          <a:solidFill>
            <a:srgbClr val="007A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6" name="Rectangle 15"/>
          <p:cNvSpPr/>
          <p:nvPr userDrawn="1"/>
        </p:nvSpPr>
        <p:spPr>
          <a:xfrm>
            <a:off x="299435" y="-374857"/>
            <a:ext cx="252000" cy="252000"/>
          </a:xfrm>
          <a:prstGeom prst="rect">
            <a:avLst/>
          </a:prstGeom>
          <a:solidFill>
            <a:srgbClr val="32AB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7" name="Rectangle 16"/>
          <p:cNvSpPr/>
          <p:nvPr userDrawn="1"/>
        </p:nvSpPr>
        <p:spPr>
          <a:xfrm>
            <a:off x="593138" y="-374857"/>
            <a:ext cx="252000" cy="252000"/>
          </a:xfrm>
          <a:prstGeom prst="rect">
            <a:avLst/>
          </a:prstGeom>
          <a:solidFill>
            <a:srgbClr val="8C1D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8" name="Rectangle 17"/>
          <p:cNvSpPr/>
          <p:nvPr userDrawn="1"/>
        </p:nvSpPr>
        <p:spPr>
          <a:xfrm>
            <a:off x="892573" y="-374857"/>
            <a:ext cx="252000" cy="252000"/>
          </a:xfrm>
          <a:prstGeom prst="rect">
            <a:avLst/>
          </a:prstGeom>
          <a:solidFill>
            <a:srgbClr val="EA55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9" name="Rectangle 18"/>
          <p:cNvSpPr/>
          <p:nvPr userDrawn="1"/>
        </p:nvSpPr>
        <p:spPr>
          <a:xfrm>
            <a:off x="1187264" y="-374907"/>
            <a:ext cx="252000" cy="252000"/>
          </a:xfrm>
          <a:prstGeom prst="rect">
            <a:avLst/>
          </a:prstGeom>
          <a:solidFill>
            <a:srgbClr val="00A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0" name="Rectangle 19"/>
          <p:cNvSpPr/>
          <p:nvPr userDrawn="1"/>
        </p:nvSpPr>
        <p:spPr>
          <a:xfrm>
            <a:off x="1486699" y="-374907"/>
            <a:ext cx="252000" cy="252000"/>
          </a:xfrm>
          <a:prstGeom prst="rect">
            <a:avLst/>
          </a:prstGeom>
          <a:solidFill>
            <a:srgbClr val="95C1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1" name="ZoneTexte 20"/>
          <p:cNvSpPr txBox="1"/>
          <p:nvPr userDrawn="1"/>
        </p:nvSpPr>
        <p:spPr>
          <a:xfrm>
            <a:off x="1733619" y="-384054"/>
            <a:ext cx="4080298" cy="276999"/>
          </a:xfrm>
          <a:prstGeom prst="rect">
            <a:avLst/>
          </a:prstGeom>
          <a:noFill/>
        </p:spPr>
        <p:txBody>
          <a:bodyPr wrap="square" rtlCol="0">
            <a:spAutoFit/>
          </a:bodyPr>
          <a:lstStyle/>
          <a:p>
            <a:r>
              <a:rPr lang="en-GB" sz="1200" noProof="0"/>
              <a:t>Colour of charts</a:t>
            </a:r>
          </a:p>
        </p:txBody>
      </p:sp>
      <p:sp>
        <p:nvSpPr>
          <p:cNvPr id="23" name="Rectangle 22"/>
          <p:cNvSpPr/>
          <p:nvPr userDrawn="1"/>
        </p:nvSpPr>
        <p:spPr>
          <a:xfrm>
            <a:off x="595025" y="-680434"/>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4" name="Rectangle 23"/>
          <p:cNvSpPr/>
          <p:nvPr userDrawn="1"/>
        </p:nvSpPr>
        <p:spPr>
          <a:xfrm>
            <a:off x="888728" y="-680434"/>
            <a:ext cx="252000" cy="25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5" name="Rectangle 24"/>
          <p:cNvSpPr/>
          <p:nvPr userDrawn="1"/>
        </p:nvSpPr>
        <p:spPr>
          <a:xfrm>
            <a:off x="1185791" y="-680434"/>
            <a:ext cx="252000" cy="25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30"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31"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17623496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8_Charts">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3716C531-2CFB-4E5B-8F66-A15176016CE5}"/>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ED06D29C-4924-409E-96DF-D86F8F0B7F6B}" type="datetime1">
              <a:rPr lang="en-GB" noProof="0" smtClean="0"/>
              <a:t>14/04/2025</a:t>
            </a:fld>
            <a:endParaRPr lang="en-GB" noProof="0"/>
          </a:p>
        </p:txBody>
      </p:sp>
      <p:sp>
        <p:nvSpPr>
          <p:cNvPr id="5" name="Espace réservé du pied de page 4">
            <a:extLst>
              <a:ext uri="{FF2B5EF4-FFF2-40B4-BE49-F238E27FC236}">
                <a16:creationId xmlns:a16="http://schemas.microsoft.com/office/drawing/2014/main" id="{A0EF3019-6813-4BCE-8FD7-8BAD1DDCC6A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6" name="Espace réservé du numéro de diapositive 5">
            <a:extLst>
              <a:ext uri="{FF2B5EF4-FFF2-40B4-BE49-F238E27FC236}">
                <a16:creationId xmlns:a16="http://schemas.microsoft.com/office/drawing/2014/main" id="{083150F9-E599-47C6-B00B-9E9475158114}"/>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ableau 10">
            <a:extLst>
              <a:ext uri="{FF2B5EF4-FFF2-40B4-BE49-F238E27FC236}">
                <a16:creationId xmlns:a16="http://schemas.microsoft.com/office/drawing/2014/main" id="{B75B041A-8574-4B31-93E5-C721F617AC08}"/>
              </a:ext>
            </a:extLst>
          </p:cNvPr>
          <p:cNvSpPr>
            <a:spLocks noGrp="1"/>
          </p:cNvSpPr>
          <p:nvPr>
            <p:ph type="tbl" sz="quarter" idx="13"/>
          </p:nvPr>
        </p:nvSpPr>
        <p:spPr>
          <a:xfrm>
            <a:off x="725488" y="1772921"/>
            <a:ext cx="10741025" cy="1944368"/>
          </a:xfrm>
          <a:solidFill>
            <a:schemeClr val="bg1">
              <a:lumMod val="95000"/>
            </a:schemeClr>
          </a:solidFill>
        </p:spPr>
        <p:txBody>
          <a:bodyPr anchor="ctr"/>
          <a:lstStyle>
            <a:lvl1pPr marL="0" indent="0" algn="ctr">
              <a:buNone/>
              <a:defRPr sz="1400" b="0"/>
            </a:lvl1pPr>
          </a:lstStyle>
          <a:p>
            <a:r>
              <a:rPr lang="en-US" noProof="0"/>
              <a:t>Click icon to add table</a:t>
            </a:r>
            <a:endParaRPr lang="en-GB" noProof="0"/>
          </a:p>
        </p:txBody>
      </p:sp>
      <p:sp>
        <p:nvSpPr>
          <p:cNvPr id="8" name="Rectangle 7"/>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9" name="ZoneTexte 8"/>
          <p:cNvSpPr txBox="1"/>
          <p:nvPr userDrawn="1"/>
        </p:nvSpPr>
        <p:spPr>
          <a:xfrm>
            <a:off x="841708" y="-384054"/>
            <a:ext cx="4080298" cy="276999"/>
          </a:xfrm>
          <a:prstGeom prst="rect">
            <a:avLst/>
          </a:prstGeom>
          <a:noFill/>
        </p:spPr>
        <p:txBody>
          <a:bodyPr wrap="square" rtlCol="0">
            <a:spAutoFit/>
          </a:bodyPr>
          <a:lstStyle/>
          <a:p>
            <a:r>
              <a:rPr lang="en-GB" sz="1200" noProof="0"/>
              <a:t>Colour of dashboards</a:t>
            </a:r>
          </a:p>
        </p:txBody>
      </p:sp>
      <p:sp>
        <p:nvSpPr>
          <p:cNvPr id="12" name="Rectangle 11"/>
          <p:cNvSpPr/>
          <p:nvPr userDrawn="1"/>
        </p:nvSpPr>
        <p:spPr>
          <a:xfrm>
            <a:off x="293702" y="-374907"/>
            <a:ext cx="252000" cy="2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3" name="Rectangle 12"/>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8" name="Espace réservé du texte 2">
            <a:extLst>
              <a:ext uri="{FF2B5EF4-FFF2-40B4-BE49-F238E27FC236}">
                <a16:creationId xmlns:a16="http://schemas.microsoft.com/office/drawing/2014/main" id="{A3DB4B53-525D-494B-81B7-D3D6DB4A234D}"/>
              </a:ext>
            </a:extLst>
          </p:cNvPr>
          <p:cNvSpPr>
            <a:spLocks noGrp="1"/>
          </p:cNvSpPr>
          <p:nvPr>
            <p:ph type="body" idx="1" hasCustomPrompt="1"/>
          </p:nvPr>
        </p:nvSpPr>
        <p:spPr>
          <a:xfrm>
            <a:off x="719137" y="981120"/>
            <a:ext cx="10751504" cy="360000"/>
          </a:xfrm>
        </p:spPr>
        <p:txBody>
          <a:bodyPr anchor="t"/>
          <a:lstStyle>
            <a:lvl1pPr marL="0" indent="0">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subtitle style</a:t>
            </a:r>
          </a:p>
        </p:txBody>
      </p:sp>
      <p:sp>
        <p:nvSpPr>
          <p:cNvPr id="1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
        <p:nvSpPr>
          <p:cNvPr id="21" name="Espace réservé du tableau 10">
            <a:extLst>
              <a:ext uri="{FF2B5EF4-FFF2-40B4-BE49-F238E27FC236}">
                <a16:creationId xmlns:a16="http://schemas.microsoft.com/office/drawing/2014/main" id="{B75B041A-8574-4B31-93E5-C721F617AC08}"/>
              </a:ext>
            </a:extLst>
          </p:cNvPr>
          <p:cNvSpPr>
            <a:spLocks noGrp="1"/>
          </p:cNvSpPr>
          <p:nvPr>
            <p:ph type="tbl" sz="quarter" idx="14"/>
          </p:nvPr>
        </p:nvSpPr>
        <p:spPr>
          <a:xfrm>
            <a:off x="735648" y="3942718"/>
            <a:ext cx="10741025" cy="1944368"/>
          </a:xfrm>
          <a:solidFill>
            <a:schemeClr val="bg1">
              <a:lumMod val="95000"/>
            </a:schemeClr>
          </a:solidFill>
        </p:spPr>
        <p:txBody>
          <a:bodyPr anchor="ctr"/>
          <a:lstStyle>
            <a:lvl1pPr marL="0" indent="0" algn="ctr">
              <a:buNone/>
              <a:defRPr sz="1400" b="0"/>
            </a:lvl1pPr>
          </a:lstStyle>
          <a:p>
            <a:r>
              <a:rPr lang="en-US" noProof="0"/>
              <a:t>Click icon to add table</a:t>
            </a:r>
            <a:endParaRPr lang="en-GB" noProof="0"/>
          </a:p>
        </p:txBody>
      </p:sp>
    </p:spTree>
    <p:extLst>
      <p:ext uri="{BB962C8B-B14F-4D97-AF65-F5344CB8AC3E}">
        <p14:creationId xmlns:p14="http://schemas.microsoft.com/office/powerpoint/2010/main" val="35832219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9_Contacts">
    <p:spTree>
      <p:nvGrpSpPr>
        <p:cNvPr id="1" name=""/>
        <p:cNvGrpSpPr/>
        <p:nvPr/>
      </p:nvGrpSpPr>
      <p:grpSpPr>
        <a:xfrm>
          <a:off x="0" y="0"/>
          <a:ext cx="0" cy="0"/>
          <a:chOff x="0" y="0"/>
          <a:chExt cx="0" cy="0"/>
        </a:xfrm>
      </p:grpSpPr>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D004BCDD-438B-4262-A7A6-82281A7B57E8}"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1669256" y="2609850"/>
            <a:ext cx="2159952" cy="1080000"/>
          </a:xfrm>
        </p:spPr>
        <p:txBody>
          <a:bodyPr/>
          <a:lstStyle>
            <a:lvl1pPr marL="0" indent="0">
              <a:spcBef>
                <a:spcPts val="0"/>
              </a:spcBef>
              <a:spcAft>
                <a:spcPts val="0"/>
              </a:spcAft>
              <a:buNone/>
              <a:defRPr sz="1200">
                <a:solidFill>
                  <a:schemeClr val="tx1"/>
                </a:solidFill>
              </a:defRPr>
            </a:lvl1pPr>
            <a:lvl2pPr marL="0" indent="0">
              <a:spcBef>
                <a:spcPts val="0"/>
              </a:spcBef>
              <a:spcAft>
                <a:spcPts val="0"/>
              </a:spcAft>
              <a:buFont typeface="Arial" panose="020B0604020202020204" pitchFamily="34" charset="0"/>
              <a:buNone/>
              <a:defRPr sz="1200">
                <a:solidFill>
                  <a:schemeClr val="tx1"/>
                </a:solidFill>
              </a:defRPr>
            </a:lvl2pPr>
            <a:lvl3pPr marL="538163" indent="0">
              <a:spcBef>
                <a:spcPts val="0"/>
              </a:spcBef>
              <a:buFont typeface="Arial" panose="020B0604020202020204" pitchFamily="34" charset="0"/>
              <a:buNone/>
              <a:defRPr sz="1200"/>
            </a:lvl3pPr>
            <a:lvl4pPr marL="538163" indent="0">
              <a:spcBef>
                <a:spcPts val="0"/>
              </a:spcBef>
              <a:buFont typeface="Arial" panose="020B0604020202020204" pitchFamily="34" charset="0"/>
              <a:buNone/>
              <a:defRPr sz="1200"/>
            </a:lvl4pPr>
            <a:lvl5pPr marL="198000" indent="0">
              <a:spcBef>
                <a:spcPts val="0"/>
              </a:spcBef>
              <a:buFont typeface="Arial" panose="020B0604020202020204" pitchFamily="34" charset="0"/>
              <a:buNone/>
              <a:defRPr sz="1200"/>
            </a:lvl5pPr>
          </a:lstStyle>
          <a:p>
            <a:pPr lvl="0"/>
            <a:r>
              <a:rPr lang="en-GB" noProof="0"/>
              <a:t>Click to edit                           master text style</a:t>
            </a:r>
          </a:p>
        </p:txBody>
      </p:sp>
      <p:sp>
        <p:nvSpPr>
          <p:cNvPr id="13" name="Espace réservé pour une image  2">
            <a:extLst>
              <a:ext uri="{FF2B5EF4-FFF2-40B4-BE49-F238E27FC236}">
                <a16:creationId xmlns:a16="http://schemas.microsoft.com/office/drawing/2014/main" id="{5BED94BE-DD75-4C1E-B01B-60AB1E40CB7E}"/>
              </a:ext>
            </a:extLst>
          </p:cNvPr>
          <p:cNvSpPr>
            <a:spLocks noGrp="1"/>
          </p:cNvSpPr>
          <p:nvPr>
            <p:ph type="pic" idx="1"/>
          </p:nvPr>
        </p:nvSpPr>
        <p:spPr>
          <a:xfrm>
            <a:off x="721227" y="2539344"/>
            <a:ext cx="720000" cy="1025387"/>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cxnSp>
        <p:nvCxnSpPr>
          <p:cNvPr id="14" name="Connecteur droit 13">
            <a:extLst>
              <a:ext uri="{FF2B5EF4-FFF2-40B4-BE49-F238E27FC236}">
                <a16:creationId xmlns:a16="http://schemas.microsoft.com/office/drawing/2014/main" id="{58A1500B-D2DF-4999-AD43-F723055563B0}"/>
              </a:ext>
            </a:extLst>
          </p:cNvPr>
          <p:cNvCxnSpPr>
            <a:cxnSpLocks/>
          </p:cNvCxnSpPr>
          <p:nvPr userDrawn="1"/>
        </p:nvCxnSpPr>
        <p:spPr>
          <a:xfrm>
            <a:off x="719138" y="2173289"/>
            <a:ext cx="721518"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Espace réservé du texte 10">
            <a:extLst>
              <a:ext uri="{FF2B5EF4-FFF2-40B4-BE49-F238E27FC236}">
                <a16:creationId xmlns:a16="http://schemas.microsoft.com/office/drawing/2014/main" id="{C876B217-9621-42D1-8A29-7EBFCB884D52}"/>
              </a:ext>
            </a:extLst>
          </p:cNvPr>
          <p:cNvSpPr>
            <a:spLocks noGrp="1"/>
          </p:cNvSpPr>
          <p:nvPr>
            <p:ph type="body" sz="quarter" idx="14" hasCustomPrompt="1"/>
          </p:nvPr>
        </p:nvSpPr>
        <p:spPr>
          <a:xfrm>
            <a:off x="5491162" y="2609850"/>
            <a:ext cx="2159952" cy="1080000"/>
          </a:xfrm>
        </p:spPr>
        <p:txBody>
          <a:bodyPr/>
          <a:lstStyle>
            <a:lvl1pPr marL="0" indent="0">
              <a:spcBef>
                <a:spcPts val="0"/>
              </a:spcBef>
              <a:spcAft>
                <a:spcPts val="0"/>
              </a:spcAft>
              <a:buNone/>
              <a:defRPr sz="1200">
                <a:solidFill>
                  <a:schemeClr val="tx1"/>
                </a:solidFill>
              </a:defRPr>
            </a:lvl1pPr>
            <a:lvl2pPr marL="0" indent="0">
              <a:spcBef>
                <a:spcPts val="0"/>
              </a:spcBef>
              <a:spcAft>
                <a:spcPts val="0"/>
              </a:spcAft>
              <a:buFont typeface="Arial" panose="020B0604020202020204" pitchFamily="34" charset="0"/>
              <a:buNone/>
              <a:defRPr sz="1200">
                <a:solidFill>
                  <a:schemeClr val="tx1"/>
                </a:solidFill>
              </a:defRPr>
            </a:lvl2pPr>
            <a:lvl3pPr marL="538163" indent="0">
              <a:spcBef>
                <a:spcPts val="0"/>
              </a:spcBef>
              <a:spcAft>
                <a:spcPts val="0"/>
              </a:spcAft>
              <a:buFont typeface="Arial" panose="020B0604020202020204" pitchFamily="34" charset="0"/>
              <a:buNone/>
              <a:defRPr sz="1200"/>
            </a:lvl3pPr>
            <a:lvl4pPr marL="538163" indent="0">
              <a:spcBef>
                <a:spcPts val="0"/>
              </a:spcBef>
              <a:buFont typeface="Arial" panose="020B0604020202020204" pitchFamily="34" charset="0"/>
              <a:buNone/>
              <a:defRPr sz="1200"/>
            </a:lvl4pPr>
            <a:lvl5pPr marL="198000" indent="0">
              <a:spcBef>
                <a:spcPts val="0"/>
              </a:spcBef>
              <a:buFont typeface="Arial" panose="020B0604020202020204" pitchFamily="34" charset="0"/>
              <a:buNone/>
              <a:defRPr sz="1200"/>
            </a:lvl5pPr>
          </a:lstStyle>
          <a:p>
            <a:pPr lvl="0"/>
            <a:r>
              <a:rPr lang="en-GB" noProof="0"/>
              <a:t>Click to edit                           master text style</a:t>
            </a:r>
          </a:p>
        </p:txBody>
      </p:sp>
      <p:sp>
        <p:nvSpPr>
          <p:cNvPr id="16" name="Espace réservé pour une image  2">
            <a:extLst>
              <a:ext uri="{FF2B5EF4-FFF2-40B4-BE49-F238E27FC236}">
                <a16:creationId xmlns:a16="http://schemas.microsoft.com/office/drawing/2014/main" id="{75CC39B0-0E8B-4CE2-B9AD-73D04280452F}"/>
              </a:ext>
            </a:extLst>
          </p:cNvPr>
          <p:cNvSpPr>
            <a:spLocks noGrp="1"/>
          </p:cNvSpPr>
          <p:nvPr>
            <p:ph type="pic" idx="15"/>
          </p:nvPr>
        </p:nvSpPr>
        <p:spPr>
          <a:xfrm>
            <a:off x="4543133" y="2539344"/>
            <a:ext cx="720000" cy="1025387"/>
          </a:xfrm>
          <a:solidFill>
            <a:schemeClr val="bg1">
              <a:lumMod val="95000"/>
            </a:schemeClr>
          </a:solidFill>
        </p:spPr>
        <p:txBody>
          <a:bodyPr anchor="ctr"/>
          <a:lstStyle>
            <a:lvl1pPr marL="0" marR="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ctr" defTabSz="914400" rtl="0" eaLnBrk="1" fontAlgn="auto" latinLnBrk="0" hangingPunct="1">
              <a:lnSpc>
                <a:spcPct val="100000"/>
              </a:lnSpc>
              <a:spcBef>
                <a:spcPts val="0"/>
              </a:spcBef>
              <a:spcAft>
                <a:spcPts val="0"/>
              </a:spcAft>
              <a:buClrTx/>
              <a:buSzPct val="90000"/>
              <a:buFont typeface="Tahoma" panose="020B0604030504040204" pitchFamily="34" charset="0"/>
              <a:buNone/>
              <a:tabLst/>
              <a:defRPr/>
            </a:pPr>
            <a:r>
              <a:rPr lang="en-US" noProof="0"/>
              <a:t>Click icon to add picture</a:t>
            </a:r>
            <a:endParaRPr lang="en-GB" noProof="0"/>
          </a:p>
        </p:txBody>
      </p:sp>
      <p:cxnSp>
        <p:nvCxnSpPr>
          <p:cNvPr id="17" name="Connecteur droit 16">
            <a:extLst>
              <a:ext uri="{FF2B5EF4-FFF2-40B4-BE49-F238E27FC236}">
                <a16:creationId xmlns:a16="http://schemas.microsoft.com/office/drawing/2014/main" id="{D34B360F-4240-4975-83EB-12C71F3BB999}"/>
              </a:ext>
            </a:extLst>
          </p:cNvPr>
          <p:cNvCxnSpPr>
            <a:cxnSpLocks/>
          </p:cNvCxnSpPr>
          <p:nvPr userDrawn="1"/>
        </p:nvCxnSpPr>
        <p:spPr>
          <a:xfrm>
            <a:off x="4541044" y="2173289"/>
            <a:ext cx="721518"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Rectangle 20"/>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2" name="ZoneTexte 21"/>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23" name="Rectangle 22"/>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9"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28959209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0_BackCover">
    <p:spTree>
      <p:nvGrpSpPr>
        <p:cNvPr id="1" name=""/>
        <p:cNvGrpSpPr/>
        <p:nvPr/>
      </p:nvGrpSpPr>
      <p:grpSpPr>
        <a:xfrm>
          <a:off x="0" y="0"/>
          <a:ext cx="0" cy="0"/>
          <a:chOff x="0" y="0"/>
          <a:chExt cx="0" cy="0"/>
        </a:xfrm>
      </p:grpSpPr>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96"/>
            <a:ext cx="11466576" cy="6113692"/>
          </a:xfrm>
          <a:prstGeom prst="rect">
            <a:avLst/>
          </a:prstGeom>
        </p:spPr>
      </p:pic>
      <p:sp>
        <p:nvSpPr>
          <p:cNvPr id="5" name="Espace réservé de la date 4">
            <a:extLst>
              <a:ext uri="{FF2B5EF4-FFF2-40B4-BE49-F238E27FC236}">
                <a16:creationId xmlns:a16="http://schemas.microsoft.com/office/drawing/2014/main" id="{18CABD3B-4902-4044-AF74-8BB4B6303E47}"/>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54DD7452-DF79-48ED-8DE6-56AC90015D9E}" type="datetime1">
              <a:rPr lang="en-GB" noProof="0" smtClean="0"/>
              <a:t>14/04/2025</a:t>
            </a:fld>
            <a:endParaRPr lang="en-GB" noProof="0"/>
          </a:p>
        </p:txBody>
      </p:sp>
      <p:sp>
        <p:nvSpPr>
          <p:cNvPr id="6" name="Espace réservé du pied de page 5">
            <a:extLst>
              <a:ext uri="{FF2B5EF4-FFF2-40B4-BE49-F238E27FC236}">
                <a16:creationId xmlns:a16="http://schemas.microsoft.com/office/drawing/2014/main" id="{DB1F0DAE-4269-48DD-BA61-9040EF637F29}"/>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7" name="Espace réservé du numéro de diapositive 6">
            <a:extLst>
              <a:ext uri="{FF2B5EF4-FFF2-40B4-BE49-F238E27FC236}">
                <a16:creationId xmlns:a16="http://schemas.microsoft.com/office/drawing/2014/main" id="{CF4E83E7-4CF8-40EA-B56F-05E4A503D6F8}"/>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8" name="ZoneTexte 17"/>
          <p:cNvSpPr txBox="1"/>
          <p:nvPr userDrawn="1"/>
        </p:nvSpPr>
        <p:spPr>
          <a:xfrm>
            <a:off x="252000" y="-384054"/>
            <a:ext cx="4080298" cy="276999"/>
          </a:xfrm>
          <a:prstGeom prst="rect">
            <a:avLst/>
          </a:prstGeom>
          <a:noFill/>
        </p:spPr>
        <p:txBody>
          <a:bodyPr wrap="square" rtlCol="0">
            <a:spAutoFit/>
          </a:bodyPr>
          <a:lstStyle/>
          <a:p>
            <a:r>
              <a:rPr lang="en-GB" sz="1200" noProof="0"/>
              <a:t>Colour of texts</a:t>
            </a:r>
          </a:p>
        </p:txBody>
      </p:sp>
      <p:sp>
        <p:nvSpPr>
          <p:cNvPr id="21" name="Rectangle 20"/>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38" name="Titre 1">
            <a:extLst>
              <a:ext uri="{FF2B5EF4-FFF2-40B4-BE49-F238E27FC236}">
                <a16:creationId xmlns:a16="http://schemas.microsoft.com/office/drawing/2014/main" id="{2A05F2E9-0514-4CF2-B6ED-CD31C493C13E}"/>
              </a:ext>
            </a:extLst>
          </p:cNvPr>
          <p:cNvSpPr>
            <a:spLocks noGrp="1"/>
          </p:cNvSpPr>
          <p:nvPr>
            <p:ph type="title" hasCustomPrompt="1"/>
          </p:nvPr>
        </p:nvSpPr>
        <p:spPr>
          <a:xfrm>
            <a:off x="718623" y="1706796"/>
            <a:ext cx="7806811" cy="612000"/>
          </a:xfrm>
        </p:spPr>
        <p:txBody>
          <a:bodyPr anchor="t"/>
          <a:lstStyle>
            <a:lvl1pPr>
              <a:defRPr sz="3200" b="1">
                <a:solidFill>
                  <a:schemeClr val="bg1"/>
                </a:solidFill>
              </a:defRPr>
            </a:lvl1pPr>
          </a:lstStyle>
          <a:p>
            <a:r>
              <a:rPr lang="en-GB" noProof="0"/>
              <a:t>Click to edit master text style</a:t>
            </a:r>
          </a:p>
        </p:txBody>
      </p:sp>
      <p:sp>
        <p:nvSpPr>
          <p:cNvPr id="39" name="Espace réservé du contenu 2">
            <a:extLst>
              <a:ext uri="{FF2B5EF4-FFF2-40B4-BE49-F238E27FC236}">
                <a16:creationId xmlns:a16="http://schemas.microsoft.com/office/drawing/2014/main" id="{D2F2C921-3C6C-48BB-816E-2BA34238BA53}"/>
              </a:ext>
            </a:extLst>
          </p:cNvPr>
          <p:cNvSpPr>
            <a:spLocks noGrp="1"/>
          </p:cNvSpPr>
          <p:nvPr>
            <p:ph idx="1" hasCustomPrompt="1"/>
          </p:nvPr>
        </p:nvSpPr>
        <p:spPr>
          <a:xfrm>
            <a:off x="719931" y="3290094"/>
            <a:ext cx="2844000" cy="1080000"/>
          </a:xfrm>
        </p:spPr>
        <p:txBody>
          <a:bodyPr/>
          <a:lstStyle>
            <a:lvl1pPr marL="0" indent="0">
              <a:spcBef>
                <a:spcPts val="0"/>
              </a:spcBef>
              <a:buNone/>
              <a:defRPr sz="800" b="0">
                <a:solidFill>
                  <a:schemeClr val="bg1"/>
                </a:solidFill>
              </a:defRPr>
            </a:lvl1pPr>
            <a:lvl2pPr marL="0" indent="0">
              <a:spcBef>
                <a:spcPts val="0"/>
              </a:spcBef>
              <a:buFont typeface="Arial" panose="020B0604020202020204" pitchFamily="34" charset="0"/>
              <a:buNone/>
              <a:defRPr sz="800" b="0">
                <a:solidFill>
                  <a:schemeClr val="bg1"/>
                </a:solidFill>
              </a:defRPr>
            </a:lvl2pPr>
            <a:lvl3pPr marL="538163" indent="0">
              <a:spcBef>
                <a:spcPts val="0"/>
              </a:spcBef>
              <a:buFont typeface="Arial" panose="020B0604020202020204" pitchFamily="34" charset="0"/>
              <a:buNone/>
              <a:defRPr sz="800" b="0"/>
            </a:lvl3pPr>
            <a:lvl4pPr marL="538163" indent="0">
              <a:spcBef>
                <a:spcPts val="0"/>
              </a:spcBef>
              <a:buFont typeface="Arial" panose="020B0604020202020204" pitchFamily="34" charset="0"/>
              <a:buNone/>
              <a:defRPr sz="800" b="0"/>
            </a:lvl4pPr>
            <a:lvl5pPr marL="198000" indent="0">
              <a:spcBef>
                <a:spcPts val="0"/>
              </a:spcBef>
              <a:buFont typeface="Arial" panose="020B0604020202020204" pitchFamily="34" charset="0"/>
              <a:buNone/>
              <a:defRPr sz="800" b="0"/>
            </a:lvl5pPr>
            <a:lvl6pPr>
              <a:defRPr sz="2000"/>
            </a:lvl6pPr>
            <a:lvl7pPr>
              <a:defRPr sz="2000"/>
            </a:lvl7pPr>
            <a:lvl8pPr>
              <a:defRPr sz="2000"/>
            </a:lvl8pPr>
            <a:lvl9pPr>
              <a:defRPr sz="2000"/>
            </a:lvl9pPr>
          </a:lstStyle>
          <a:p>
            <a:r>
              <a:rPr lang="en-GB" noProof="0"/>
              <a:t>Text on several lines.</a:t>
            </a:r>
          </a:p>
        </p:txBody>
      </p:sp>
      <p:cxnSp>
        <p:nvCxnSpPr>
          <p:cNvPr id="48" name="Connecteur droit 47">
            <a:extLst>
              <a:ext uri="{FF2B5EF4-FFF2-40B4-BE49-F238E27FC236}">
                <a16:creationId xmlns:a16="http://schemas.microsoft.com/office/drawing/2014/main" id="{8832A72E-DA14-460B-8E61-E5027E89EF4F}"/>
              </a:ext>
            </a:extLst>
          </p:cNvPr>
          <p:cNvCxnSpPr>
            <a:cxnSpLocks/>
          </p:cNvCxnSpPr>
          <p:nvPr userDrawn="1"/>
        </p:nvCxnSpPr>
        <p:spPr>
          <a:xfrm>
            <a:off x="719138" y="2512219"/>
            <a:ext cx="721518" cy="0"/>
          </a:xfrm>
          <a:prstGeom prst="line">
            <a:avLst/>
          </a:prstGeom>
          <a:noFill/>
          <a:ln w="38100" cap="flat" cmpd="sng" algn="ctr">
            <a:solidFill>
              <a:schemeClr val="bg1"/>
            </a:solidFill>
            <a:prstDash val="solid"/>
            <a:miter lim="800000"/>
          </a:ln>
          <a:effectLst/>
        </p:spPr>
      </p:cxnSp>
    </p:spTree>
    <p:extLst>
      <p:ext uri="{BB962C8B-B14F-4D97-AF65-F5344CB8AC3E}">
        <p14:creationId xmlns:p14="http://schemas.microsoft.com/office/powerpoint/2010/main" val="3110054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tents">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D6FE1DF-2694-4836-9A67-00EE3E4AA0C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382107" y="0"/>
            <a:ext cx="4809893" cy="6858000"/>
          </a:xfrm>
          <a:prstGeom prst="rect">
            <a:avLst/>
          </a:prstGeom>
        </p:spPr>
      </p:pic>
      <p:sp>
        <p:nvSpPr>
          <p:cNvPr id="19" name="Rectangle 18">
            <a:extLst>
              <a:ext uri="{FF2B5EF4-FFF2-40B4-BE49-F238E27FC236}">
                <a16:creationId xmlns:a16="http://schemas.microsoft.com/office/drawing/2014/main" id="{6E02A17C-90A0-4FA0-8FD2-93AFDE280490}"/>
              </a:ext>
            </a:extLst>
          </p:cNvPr>
          <p:cNvSpPr/>
          <p:nvPr userDrawn="1"/>
        </p:nvSpPr>
        <p:spPr>
          <a:xfrm rot="16200000">
            <a:off x="3582529" y="944027"/>
            <a:ext cx="4239539" cy="4969935"/>
          </a:xfrm>
          <a:prstGeom prst="rect">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18">
            <a:extLst>
              <a:ext uri="{FF2B5EF4-FFF2-40B4-BE49-F238E27FC236}">
                <a16:creationId xmlns:a16="http://schemas.microsoft.com/office/drawing/2014/main" id="{844448A4-0652-BA4E-8B64-AD1AF983AD58}"/>
              </a:ext>
            </a:extLst>
          </p:cNvPr>
          <p:cNvSpPr>
            <a:spLocks noGrp="1"/>
          </p:cNvSpPr>
          <p:nvPr>
            <p:ph type="body" sz="quarter" idx="17" hasCustomPrompt="1"/>
          </p:nvPr>
        </p:nvSpPr>
        <p:spPr>
          <a:xfrm>
            <a:off x="2109216" y="6167833"/>
            <a:ext cx="4114800" cy="286207"/>
          </a:xfrm>
          <a:prstGeom prst="rect">
            <a:avLst/>
          </a:prstGeom>
        </p:spPr>
        <p:txBody>
          <a:bodyPr lIns="0" tIns="0" rIns="0" bIns="0"/>
          <a:lstStyle>
            <a:lvl1pPr marL="0" indent="0">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GB"/>
              <a:t>Click to edit master title</a:t>
            </a:r>
          </a:p>
        </p:txBody>
      </p:sp>
      <p:pic>
        <p:nvPicPr>
          <p:cNvPr id="15" name="Picture 14">
            <a:extLst>
              <a:ext uri="{FF2B5EF4-FFF2-40B4-BE49-F238E27FC236}">
                <a16:creationId xmlns:a16="http://schemas.microsoft.com/office/drawing/2014/main" id="{4C158D9A-9C53-E64D-81A8-6160E6C2EB9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755892" y="6138831"/>
            <a:ext cx="1737392" cy="221171"/>
          </a:xfrm>
          <a:prstGeom prst="rect">
            <a:avLst/>
          </a:prstGeom>
        </p:spPr>
      </p:pic>
      <p:sp>
        <p:nvSpPr>
          <p:cNvPr id="14" name="Title 1">
            <a:extLst>
              <a:ext uri="{FF2B5EF4-FFF2-40B4-BE49-F238E27FC236}">
                <a16:creationId xmlns:a16="http://schemas.microsoft.com/office/drawing/2014/main" id="{1655C8B9-72DF-1745-B12E-EF3B8740A24C}"/>
              </a:ext>
            </a:extLst>
          </p:cNvPr>
          <p:cNvSpPr>
            <a:spLocks noGrp="1"/>
          </p:cNvSpPr>
          <p:nvPr>
            <p:ph type="ctrTitle" hasCustomPrompt="1"/>
          </p:nvPr>
        </p:nvSpPr>
        <p:spPr>
          <a:xfrm>
            <a:off x="832104" y="3212394"/>
            <a:ext cx="5729867" cy="433212"/>
          </a:xfrm>
          <a:prstGeom prst="rect">
            <a:avLst/>
          </a:prstGeom>
        </p:spPr>
        <p:txBody>
          <a:bodyPr lIns="0" tIns="0" rIns="0" bIns="0" anchor="b">
            <a:noAutofit/>
          </a:bodyPr>
          <a:lstStyle>
            <a:lvl1pPr algn="l">
              <a:defRPr sz="3600" b="1" i="0" baseline="0">
                <a:solidFill>
                  <a:srgbClr val="CF022B"/>
                </a:solidFill>
                <a:latin typeface="Tahoma" panose="020B0604030504040204" pitchFamily="34" charset="0"/>
                <a:ea typeface="Tahoma" panose="020B0604030504040204" pitchFamily="34" charset="0"/>
                <a:cs typeface="Tahoma" panose="020B0604030504040204" pitchFamily="34" charset="0"/>
              </a:defRPr>
            </a:lvl1pPr>
          </a:lstStyle>
          <a:p>
            <a:r>
              <a:rPr lang="en-GB"/>
              <a:t>Contents</a:t>
            </a:r>
            <a:endParaRPr lang="en-US"/>
          </a:p>
        </p:txBody>
      </p:sp>
      <p:sp>
        <p:nvSpPr>
          <p:cNvPr id="18" name="Slide Number Placeholder 1">
            <a:extLst>
              <a:ext uri="{FF2B5EF4-FFF2-40B4-BE49-F238E27FC236}">
                <a16:creationId xmlns:a16="http://schemas.microsoft.com/office/drawing/2014/main" id="{92FF39D6-88C6-4860-B8F6-EDD96C8D3E03}"/>
              </a:ext>
            </a:extLst>
          </p:cNvPr>
          <p:cNvSpPr>
            <a:spLocks noGrp="1"/>
          </p:cNvSpPr>
          <p:nvPr>
            <p:ph type="sldNum" sz="quarter" idx="18"/>
          </p:nvPr>
        </p:nvSpPr>
        <p:spPr>
          <a:xfrm>
            <a:off x="749595" y="6065730"/>
            <a:ext cx="2743200" cy="365125"/>
          </a:xfrm>
        </p:spPr>
        <p:txBody>
          <a:bodyPr/>
          <a:lstStyle/>
          <a:p>
            <a:r>
              <a:rPr lang="en-GB"/>
              <a:t>Page </a:t>
            </a:r>
            <a:fld id="{F0F904AF-3DA0-4296-94A3-4CB8096F508E}" type="slidenum">
              <a:rPr lang="en-GB" smtClean="0"/>
              <a:pPr/>
              <a:t>‹#›</a:t>
            </a:fld>
            <a:endParaRPr lang="en-GB"/>
          </a:p>
        </p:txBody>
      </p:sp>
      <p:sp>
        <p:nvSpPr>
          <p:cNvPr id="17" name="Text Placeholder 3">
            <a:extLst>
              <a:ext uri="{FF2B5EF4-FFF2-40B4-BE49-F238E27FC236}">
                <a16:creationId xmlns:a16="http://schemas.microsoft.com/office/drawing/2014/main" id="{E844E83C-35BB-4B10-BABF-DC65D4D4A82D}"/>
              </a:ext>
            </a:extLst>
          </p:cNvPr>
          <p:cNvSpPr>
            <a:spLocks noGrp="1"/>
          </p:cNvSpPr>
          <p:nvPr>
            <p:ph type="body" sz="quarter" idx="19"/>
          </p:nvPr>
        </p:nvSpPr>
        <p:spPr>
          <a:xfrm>
            <a:off x="3388275" y="1506926"/>
            <a:ext cx="4606514" cy="3844921"/>
          </a:xfrm>
        </p:spPr>
        <p:txBody>
          <a:bodyPr/>
          <a:lstStyle>
            <a:lvl1pPr>
              <a:defRPr>
                <a:solidFill>
                  <a:schemeClr val="bg2"/>
                </a:solidFill>
                <a:latin typeface="Tahoma" panose="020B0604030504040204" pitchFamily="34" charset="0"/>
                <a:ea typeface="Tahoma" panose="020B0604030504040204" pitchFamily="34" charset="0"/>
                <a:cs typeface="Tahoma" panose="020B0604030504040204" pitchFamily="34" charset="0"/>
              </a:defRPr>
            </a:lvl1pPr>
            <a:lvl2pPr>
              <a:defRPr>
                <a:solidFill>
                  <a:schemeClr val="bg2"/>
                </a:solidFill>
                <a:latin typeface="Tahoma" panose="020B0604030504040204" pitchFamily="34" charset="0"/>
                <a:ea typeface="Tahoma" panose="020B0604030504040204" pitchFamily="34" charset="0"/>
                <a:cs typeface="Tahoma" panose="020B0604030504040204" pitchFamily="34" charset="0"/>
              </a:defRPr>
            </a:lvl2pPr>
            <a:lvl3pPr>
              <a:defRPr>
                <a:solidFill>
                  <a:schemeClr val="bg2"/>
                </a:solidFill>
                <a:latin typeface="Tahoma" panose="020B0604030504040204" pitchFamily="34" charset="0"/>
                <a:ea typeface="Tahoma" panose="020B0604030504040204" pitchFamily="34" charset="0"/>
                <a:cs typeface="Tahoma" panose="020B0604030504040204" pitchFamily="34" charset="0"/>
              </a:defRPr>
            </a:lvl3pPr>
            <a:lvl4pPr>
              <a:defRPr>
                <a:solidFill>
                  <a:schemeClr val="bg2"/>
                </a:solidFill>
                <a:latin typeface="Tahoma" panose="020B0604030504040204" pitchFamily="34" charset="0"/>
                <a:ea typeface="Tahoma" panose="020B0604030504040204" pitchFamily="34" charset="0"/>
                <a:cs typeface="Tahoma" panose="020B0604030504040204" pitchFamily="34" charset="0"/>
              </a:defRPr>
            </a:lvl4pPr>
            <a:lvl5pPr>
              <a:defRPr>
                <a:solidFill>
                  <a:schemeClr val="bg2"/>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Edit Master text styles</a:t>
            </a:r>
          </a:p>
        </p:txBody>
      </p:sp>
    </p:spTree>
    <p:extLst>
      <p:ext uri="{BB962C8B-B14F-4D97-AF65-F5344CB8AC3E}">
        <p14:creationId xmlns:p14="http://schemas.microsoft.com/office/powerpoint/2010/main" val="3258135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Cover_Photo_WhiteText">
    <p:spTree>
      <p:nvGrpSpPr>
        <p:cNvPr id="1" name=""/>
        <p:cNvGrpSpPr/>
        <p:nvPr/>
      </p:nvGrpSpPr>
      <p:grpSpPr>
        <a:xfrm>
          <a:off x="0" y="0"/>
          <a:ext cx="0" cy="0"/>
          <a:chOff x="0" y="0"/>
          <a:chExt cx="0" cy="0"/>
        </a:xfrm>
      </p:grpSpPr>
      <p:sp>
        <p:nvSpPr>
          <p:cNvPr id="14" name="Espace réservé pour une image  2">
            <a:extLst>
              <a:ext uri="{FF2B5EF4-FFF2-40B4-BE49-F238E27FC236}">
                <a16:creationId xmlns:a16="http://schemas.microsoft.com/office/drawing/2014/main" id="{2BCE75D2-6C84-4F8F-9300-67E0175D0690}"/>
              </a:ext>
            </a:extLst>
          </p:cNvPr>
          <p:cNvSpPr>
            <a:spLocks noGrp="1"/>
          </p:cNvSpPr>
          <p:nvPr>
            <p:ph type="pic" idx="13"/>
          </p:nvPr>
        </p:nvSpPr>
        <p:spPr>
          <a:xfrm>
            <a:off x="0" y="0"/>
            <a:ext cx="11473200" cy="5417345"/>
          </a:xfrm>
          <a:solidFill>
            <a:schemeClr val="bg1">
              <a:lumMod val="95000"/>
            </a:schemeClr>
          </a:solidFill>
        </p:spPr>
        <p:txBody>
          <a:bodyPr anchor="t"/>
          <a:lstStyle>
            <a:lvl1pPr marL="0" indent="0" algn="ctr">
              <a:buNone/>
              <a:defRPr sz="1400" b="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2" name="Titre 1">
            <a:extLst>
              <a:ext uri="{FF2B5EF4-FFF2-40B4-BE49-F238E27FC236}">
                <a16:creationId xmlns:a16="http://schemas.microsoft.com/office/drawing/2014/main" id="{50C5EE01-F973-4120-91B8-34CAA765DBA3}"/>
              </a:ext>
            </a:extLst>
          </p:cNvPr>
          <p:cNvSpPr>
            <a:spLocks noGrp="1"/>
          </p:cNvSpPr>
          <p:nvPr>
            <p:ph type="ctrTitle" hasCustomPrompt="1"/>
          </p:nvPr>
        </p:nvSpPr>
        <p:spPr>
          <a:xfrm>
            <a:off x="719556" y="788400"/>
            <a:ext cx="6120000" cy="1980000"/>
          </a:xfrm>
        </p:spPr>
        <p:txBody>
          <a:bodyPr anchor="b"/>
          <a:lstStyle>
            <a:lvl1pPr algn="l">
              <a:defRPr sz="4000" b="1">
                <a:solidFill>
                  <a:schemeClr val="bg1"/>
                </a:solidFill>
              </a:defRPr>
            </a:lvl1pPr>
          </a:lstStyle>
          <a:p>
            <a:r>
              <a:rPr lang="en-GB" noProof="0"/>
              <a:t>Click to edit</a:t>
            </a:r>
            <a:br>
              <a:rPr lang="en-GB" noProof="0"/>
            </a:br>
            <a:r>
              <a:rPr lang="en-GB" noProof="0"/>
              <a:t>master title style</a:t>
            </a:r>
          </a:p>
        </p:txBody>
      </p:sp>
      <p:sp>
        <p:nvSpPr>
          <p:cNvPr id="3" name="Sous-titre 2">
            <a:extLst>
              <a:ext uri="{FF2B5EF4-FFF2-40B4-BE49-F238E27FC236}">
                <a16:creationId xmlns:a16="http://schemas.microsoft.com/office/drawing/2014/main" id="{40AEA671-FC71-4FFA-B81F-CABE73D6E490}"/>
              </a:ext>
            </a:extLst>
          </p:cNvPr>
          <p:cNvSpPr>
            <a:spLocks noGrp="1"/>
          </p:cNvSpPr>
          <p:nvPr>
            <p:ph type="subTitle" idx="1" hasCustomPrompt="1"/>
          </p:nvPr>
        </p:nvSpPr>
        <p:spPr>
          <a:xfrm>
            <a:off x="719556" y="3785955"/>
            <a:ext cx="5475216" cy="540000"/>
          </a:xfrm>
        </p:spPr>
        <p:txBody>
          <a:bodyPr anchor="t"/>
          <a:lstStyle>
            <a:lvl1pPr marL="0" indent="0" algn="l">
              <a:buNone/>
              <a:defRPr sz="14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Click to edit Master title style</a:t>
            </a:r>
          </a:p>
        </p:txBody>
      </p:sp>
      <p:sp>
        <p:nvSpPr>
          <p:cNvPr id="7" name="Rectangle 6"/>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8" name="ZoneTexte 7"/>
          <p:cNvSpPr txBox="1"/>
          <p:nvPr userDrawn="1"/>
        </p:nvSpPr>
        <p:spPr>
          <a:xfrm>
            <a:off x="545702" y="-384054"/>
            <a:ext cx="4080298" cy="276999"/>
          </a:xfrm>
          <a:prstGeom prst="rect">
            <a:avLst/>
          </a:prstGeom>
          <a:noFill/>
        </p:spPr>
        <p:txBody>
          <a:bodyPr wrap="square" rtlCol="0">
            <a:spAutoFit/>
          </a:bodyPr>
          <a:lstStyle/>
          <a:p>
            <a:r>
              <a:rPr lang="en-GB" sz="1200" noProof="0"/>
              <a:t>Colour of text</a:t>
            </a:r>
          </a:p>
        </p:txBody>
      </p:sp>
      <p:sp>
        <p:nvSpPr>
          <p:cNvPr id="9" name="Rectangle 8"/>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pic>
        <p:nvPicPr>
          <p:cNvPr id="15" name="Imag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4543" y="6021827"/>
            <a:ext cx="2705573" cy="371353"/>
          </a:xfrm>
          <a:prstGeom prst="rect">
            <a:avLst/>
          </a:prstGeom>
        </p:spPr>
      </p:pic>
      <p:pic>
        <p:nvPicPr>
          <p:cNvPr id="12" name="Imag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79180" y="5767514"/>
            <a:ext cx="2990850" cy="744855"/>
          </a:xfrm>
          <a:prstGeom prst="rect">
            <a:avLst/>
          </a:prstGeom>
        </p:spPr>
      </p:pic>
    </p:spTree>
    <p:extLst>
      <p:ext uri="{BB962C8B-B14F-4D97-AF65-F5344CB8AC3E}">
        <p14:creationId xmlns:p14="http://schemas.microsoft.com/office/powerpoint/2010/main" val="2142917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ummary_ColorGradient_WhiteText">
    <p:spTree>
      <p:nvGrpSpPr>
        <p:cNvPr id="1" name=""/>
        <p:cNvGrpSpPr/>
        <p:nvPr/>
      </p:nvGrpSpPr>
      <p:grpSpPr>
        <a:xfrm>
          <a:off x="0" y="0"/>
          <a:ext cx="0" cy="0"/>
          <a:chOff x="0" y="0"/>
          <a:chExt cx="0" cy="0"/>
        </a:xfrm>
      </p:grpSpPr>
      <p:pic>
        <p:nvPicPr>
          <p:cNvPr id="26" name="Imag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019"/>
            <a:ext cx="12192000" cy="6114288"/>
          </a:xfrm>
          <a:prstGeom prst="rect">
            <a:avLst/>
          </a:prstGeom>
        </p:spPr>
      </p:pic>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723106" y="1741479"/>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01</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EEA1175E-0F15-48A9-ABD1-EF7ADF4CB58E}"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1619250" y="1741479"/>
            <a:ext cx="9851389" cy="60961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4" name="Espace réservé du texte 2">
            <a:extLst>
              <a:ext uri="{FF2B5EF4-FFF2-40B4-BE49-F238E27FC236}">
                <a16:creationId xmlns:a16="http://schemas.microsoft.com/office/drawing/2014/main" id="{A4F7D656-C6A7-4E40-8463-1DA89AD87874}"/>
              </a:ext>
            </a:extLst>
          </p:cNvPr>
          <p:cNvSpPr>
            <a:spLocks noGrp="1"/>
          </p:cNvSpPr>
          <p:nvPr>
            <p:ph type="body" idx="14" hasCustomPrompt="1"/>
          </p:nvPr>
        </p:nvSpPr>
        <p:spPr>
          <a:xfrm>
            <a:off x="723106" y="2403943"/>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02</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1619250" y="2403944"/>
            <a:ext cx="9851389" cy="611523"/>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6" name="Espace réservé du texte 2">
            <a:extLst>
              <a:ext uri="{FF2B5EF4-FFF2-40B4-BE49-F238E27FC236}">
                <a16:creationId xmlns:a16="http://schemas.microsoft.com/office/drawing/2014/main" id="{1077578B-007D-4CE7-BBC2-92FD4954E069}"/>
              </a:ext>
            </a:extLst>
          </p:cNvPr>
          <p:cNvSpPr>
            <a:spLocks noGrp="1"/>
          </p:cNvSpPr>
          <p:nvPr>
            <p:ph type="body" idx="16" hasCustomPrompt="1"/>
          </p:nvPr>
        </p:nvSpPr>
        <p:spPr>
          <a:xfrm>
            <a:off x="723106" y="3066407"/>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03</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1619250" y="3066408"/>
            <a:ext cx="9851389" cy="61200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8" name="Espace réservé du texte 2">
            <a:extLst>
              <a:ext uri="{FF2B5EF4-FFF2-40B4-BE49-F238E27FC236}">
                <a16:creationId xmlns:a16="http://schemas.microsoft.com/office/drawing/2014/main" id="{339BA69C-B1C0-479F-9F80-102E4524E735}"/>
              </a:ext>
            </a:extLst>
          </p:cNvPr>
          <p:cNvSpPr>
            <a:spLocks noGrp="1"/>
          </p:cNvSpPr>
          <p:nvPr>
            <p:ph type="body" idx="18" hasCustomPrompt="1"/>
          </p:nvPr>
        </p:nvSpPr>
        <p:spPr>
          <a:xfrm>
            <a:off x="723106" y="3728871"/>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04</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1619250" y="3728872"/>
            <a:ext cx="9851389" cy="61199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0" name="Espace réservé du texte 2">
            <a:extLst>
              <a:ext uri="{FF2B5EF4-FFF2-40B4-BE49-F238E27FC236}">
                <a16:creationId xmlns:a16="http://schemas.microsoft.com/office/drawing/2014/main" id="{9261F303-D033-4A3A-9F3D-70FE683684C3}"/>
              </a:ext>
            </a:extLst>
          </p:cNvPr>
          <p:cNvSpPr>
            <a:spLocks noGrp="1"/>
          </p:cNvSpPr>
          <p:nvPr>
            <p:ph type="body" idx="20" hasCustomPrompt="1"/>
          </p:nvPr>
        </p:nvSpPr>
        <p:spPr>
          <a:xfrm>
            <a:off x="723106" y="4391335"/>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05</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1619250" y="4391335"/>
            <a:ext cx="9851389" cy="617239"/>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2" name="Espace réservé du texte 2">
            <a:extLst>
              <a:ext uri="{FF2B5EF4-FFF2-40B4-BE49-F238E27FC236}">
                <a16:creationId xmlns:a16="http://schemas.microsoft.com/office/drawing/2014/main" id="{12FB7891-B5C9-49E2-B6B5-598576E6F4B4}"/>
              </a:ext>
            </a:extLst>
          </p:cNvPr>
          <p:cNvSpPr>
            <a:spLocks noGrp="1"/>
          </p:cNvSpPr>
          <p:nvPr>
            <p:ph type="body" idx="22" hasCustomPrompt="1"/>
          </p:nvPr>
        </p:nvSpPr>
        <p:spPr>
          <a:xfrm>
            <a:off x="723106" y="5053798"/>
            <a:ext cx="792000" cy="612000"/>
          </a:xfrm>
        </p:spPr>
        <p:txBody>
          <a:bodyPr anchor="b"/>
          <a:lstStyle>
            <a:lvl1pPr marL="0" indent="0">
              <a:buNone/>
              <a:defRPr sz="4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06</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1619250" y="5053799"/>
            <a:ext cx="9851389" cy="61200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4" name="ZoneTexte 23"/>
          <p:cNvSpPr txBox="1"/>
          <p:nvPr userDrawn="1"/>
        </p:nvSpPr>
        <p:spPr>
          <a:xfrm>
            <a:off x="252000" y="-384054"/>
            <a:ext cx="4080298" cy="276999"/>
          </a:xfrm>
          <a:prstGeom prst="rect">
            <a:avLst/>
          </a:prstGeom>
          <a:noFill/>
        </p:spPr>
        <p:txBody>
          <a:bodyPr wrap="square" rtlCol="0">
            <a:spAutoFit/>
          </a:bodyPr>
          <a:lstStyle/>
          <a:p>
            <a:r>
              <a:rPr lang="en-GB" sz="1200" noProof="0"/>
              <a:t>Colour of text</a:t>
            </a:r>
          </a:p>
        </p:txBody>
      </p:sp>
      <p:sp>
        <p:nvSpPr>
          <p:cNvPr id="25" name="Rectangle 24"/>
          <p:cNvSpPr/>
          <p:nvPr userDrawn="1"/>
        </p:nvSpPr>
        <p:spPr>
          <a:xfrm>
            <a:off x="0"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30"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solidFill>
                  <a:schemeClr val="bg1"/>
                </a:solidFill>
              </a:defRPr>
            </a:lvl1pPr>
          </a:lstStyle>
          <a:p>
            <a:r>
              <a:rPr lang="en-GB" noProof="0"/>
              <a:t>Click to edit master title style</a:t>
            </a:r>
          </a:p>
        </p:txBody>
      </p:sp>
    </p:spTree>
    <p:extLst>
      <p:ext uri="{BB962C8B-B14F-4D97-AF65-F5344CB8AC3E}">
        <p14:creationId xmlns:p14="http://schemas.microsoft.com/office/powerpoint/2010/main" val="2286699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ummary_LargePhoto_RedText">
    <p:spTree>
      <p:nvGrpSpPr>
        <p:cNvPr id="1" name=""/>
        <p:cNvGrpSpPr/>
        <p:nvPr/>
      </p:nvGrpSpPr>
      <p:grpSpPr>
        <a:xfrm>
          <a:off x="0" y="0"/>
          <a:ext cx="0" cy="0"/>
          <a:chOff x="0" y="0"/>
          <a:chExt cx="0" cy="0"/>
        </a:xfrm>
      </p:grpSpPr>
      <p:sp>
        <p:nvSpPr>
          <p:cNvPr id="29" name="Espace réservé pour une image  2">
            <a:extLst>
              <a:ext uri="{FF2B5EF4-FFF2-40B4-BE49-F238E27FC236}">
                <a16:creationId xmlns:a16="http://schemas.microsoft.com/office/drawing/2014/main" id="{EC36A585-7370-41B5-873A-8B80E3E462EB}"/>
              </a:ext>
            </a:extLst>
          </p:cNvPr>
          <p:cNvSpPr>
            <a:spLocks noGrp="1"/>
          </p:cNvSpPr>
          <p:nvPr>
            <p:ph type="pic" idx="24"/>
          </p:nvPr>
        </p:nvSpPr>
        <p:spPr>
          <a:xfrm>
            <a:off x="0" y="0"/>
            <a:ext cx="12192000" cy="61056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5880707" y="1301230"/>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01</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E8CD19EE-D04F-42D8-8DEE-1ED8ADCC2882}"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741134" y="1301230"/>
            <a:ext cx="4729506" cy="621525"/>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4" name="Espace réservé du texte 2">
            <a:extLst>
              <a:ext uri="{FF2B5EF4-FFF2-40B4-BE49-F238E27FC236}">
                <a16:creationId xmlns:a16="http://schemas.microsoft.com/office/drawing/2014/main" id="{A4F7D656-C6A7-4E40-8463-1DA89AD87874}"/>
              </a:ext>
            </a:extLst>
          </p:cNvPr>
          <p:cNvSpPr>
            <a:spLocks noGrp="1"/>
          </p:cNvSpPr>
          <p:nvPr>
            <p:ph type="body" idx="14" hasCustomPrompt="1"/>
          </p:nvPr>
        </p:nvSpPr>
        <p:spPr>
          <a:xfrm>
            <a:off x="5880707" y="1925594"/>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02</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6741134" y="1922755"/>
            <a:ext cx="4729506" cy="621984"/>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6" name="Espace réservé du texte 2">
            <a:extLst>
              <a:ext uri="{FF2B5EF4-FFF2-40B4-BE49-F238E27FC236}">
                <a16:creationId xmlns:a16="http://schemas.microsoft.com/office/drawing/2014/main" id="{1077578B-007D-4CE7-BBC2-92FD4954E069}"/>
              </a:ext>
            </a:extLst>
          </p:cNvPr>
          <p:cNvSpPr>
            <a:spLocks noGrp="1"/>
          </p:cNvSpPr>
          <p:nvPr>
            <p:ph type="body" idx="16" hasCustomPrompt="1"/>
          </p:nvPr>
        </p:nvSpPr>
        <p:spPr>
          <a:xfrm>
            <a:off x="5880707" y="2549958"/>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03</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6741134" y="2544740"/>
            <a:ext cx="4729506" cy="621982"/>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8" name="Espace réservé du texte 2">
            <a:extLst>
              <a:ext uri="{FF2B5EF4-FFF2-40B4-BE49-F238E27FC236}">
                <a16:creationId xmlns:a16="http://schemas.microsoft.com/office/drawing/2014/main" id="{339BA69C-B1C0-479F-9F80-102E4524E735}"/>
              </a:ext>
            </a:extLst>
          </p:cNvPr>
          <p:cNvSpPr>
            <a:spLocks noGrp="1"/>
          </p:cNvSpPr>
          <p:nvPr>
            <p:ph type="body" idx="18" hasCustomPrompt="1"/>
          </p:nvPr>
        </p:nvSpPr>
        <p:spPr>
          <a:xfrm>
            <a:off x="5880707" y="3174322"/>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04</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6741134" y="3174323"/>
            <a:ext cx="4729506" cy="614382"/>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0" name="Espace réservé du texte 2">
            <a:extLst>
              <a:ext uri="{FF2B5EF4-FFF2-40B4-BE49-F238E27FC236}">
                <a16:creationId xmlns:a16="http://schemas.microsoft.com/office/drawing/2014/main" id="{9261F303-D033-4A3A-9F3D-70FE683684C3}"/>
              </a:ext>
            </a:extLst>
          </p:cNvPr>
          <p:cNvSpPr>
            <a:spLocks noGrp="1"/>
          </p:cNvSpPr>
          <p:nvPr>
            <p:ph type="body" idx="20" hasCustomPrompt="1"/>
          </p:nvPr>
        </p:nvSpPr>
        <p:spPr>
          <a:xfrm>
            <a:off x="5880707" y="3798686"/>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05</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6741134" y="3796306"/>
            <a:ext cx="4729506" cy="614381"/>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2" name="Espace réservé du texte 2">
            <a:extLst>
              <a:ext uri="{FF2B5EF4-FFF2-40B4-BE49-F238E27FC236}">
                <a16:creationId xmlns:a16="http://schemas.microsoft.com/office/drawing/2014/main" id="{12FB7891-B5C9-49E2-B6B5-598576E6F4B4}"/>
              </a:ext>
            </a:extLst>
          </p:cNvPr>
          <p:cNvSpPr>
            <a:spLocks noGrp="1"/>
          </p:cNvSpPr>
          <p:nvPr>
            <p:ph type="body" idx="22" hasCustomPrompt="1"/>
          </p:nvPr>
        </p:nvSpPr>
        <p:spPr>
          <a:xfrm>
            <a:off x="5880707" y="4423049"/>
            <a:ext cx="792000" cy="612000"/>
          </a:xfrm>
        </p:spPr>
        <p:txBody>
          <a:bodyPr anchor="b"/>
          <a:lstStyle>
            <a:lvl1pPr marL="0" indent="0">
              <a:buNone/>
              <a:defRPr sz="4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06</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6741134" y="4418289"/>
            <a:ext cx="4729506" cy="614380"/>
          </a:xfrm>
        </p:spPr>
        <p:txBody>
          <a:bodyPr anchor="ctr" anchorCtr="0"/>
          <a:lstStyle>
            <a:lvl1pPr marL="0" indent="0">
              <a:buNone/>
              <a:defRPr sz="1500" b="1">
                <a:solidFill>
                  <a:schemeClr val="bg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4" name="Rectangle 23"/>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5" name="ZoneTexte 24"/>
          <p:cNvSpPr txBox="1"/>
          <p:nvPr userDrawn="1"/>
        </p:nvSpPr>
        <p:spPr>
          <a:xfrm>
            <a:off x="841708" y="-384054"/>
            <a:ext cx="4080298" cy="276999"/>
          </a:xfrm>
          <a:prstGeom prst="rect">
            <a:avLst/>
          </a:prstGeom>
          <a:noFill/>
        </p:spPr>
        <p:txBody>
          <a:bodyPr wrap="square" rtlCol="0">
            <a:spAutoFit/>
          </a:bodyPr>
          <a:lstStyle/>
          <a:p>
            <a:r>
              <a:rPr lang="en-GB" sz="1200" noProof="0"/>
              <a:t>Colour of texts</a:t>
            </a:r>
          </a:p>
        </p:txBody>
      </p:sp>
      <p:sp>
        <p:nvSpPr>
          <p:cNvPr id="26" name="Rectangle 25"/>
          <p:cNvSpPr/>
          <p:nvPr userDrawn="1"/>
        </p:nvSpPr>
        <p:spPr>
          <a:xfrm>
            <a:off x="293702" y="-374907"/>
            <a:ext cx="252000" cy="2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7" name="Rectangle 26"/>
          <p:cNvSpPr/>
          <p:nvPr userDrawn="1"/>
        </p:nvSpPr>
        <p:spPr>
          <a:xfrm>
            <a:off x="593137"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38"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3418468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ummary_SmallPhoto_RedText">
    <p:spTree>
      <p:nvGrpSpPr>
        <p:cNvPr id="1" name=""/>
        <p:cNvGrpSpPr/>
        <p:nvPr/>
      </p:nvGrpSpPr>
      <p:grpSpPr>
        <a:xfrm>
          <a:off x="0" y="0"/>
          <a:ext cx="0" cy="0"/>
          <a:chOff x="0" y="0"/>
          <a:chExt cx="0" cy="0"/>
        </a:xfrm>
      </p:grpSpPr>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err="1"/>
              <a:t>SafeMove</a:t>
            </a:r>
            <a:r>
              <a:rPr lang="en-GB"/>
              <a:t> Support Monthly Service Report</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719136" y="1826419"/>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5" name="Espace réservé du texte 10">
            <a:extLst>
              <a:ext uri="{FF2B5EF4-FFF2-40B4-BE49-F238E27FC236}">
                <a16:creationId xmlns:a16="http://schemas.microsoft.com/office/drawing/2014/main" id="{FCD24ADA-4EC4-4D0D-9A45-04018346B892}"/>
              </a:ext>
            </a:extLst>
          </p:cNvPr>
          <p:cNvSpPr>
            <a:spLocks noGrp="1"/>
          </p:cNvSpPr>
          <p:nvPr>
            <p:ph type="body" sz="quarter" idx="15" hasCustomPrompt="1"/>
          </p:nvPr>
        </p:nvSpPr>
        <p:spPr>
          <a:xfrm>
            <a:off x="719136" y="2490788"/>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7" name="Espace réservé du texte 10">
            <a:extLst>
              <a:ext uri="{FF2B5EF4-FFF2-40B4-BE49-F238E27FC236}">
                <a16:creationId xmlns:a16="http://schemas.microsoft.com/office/drawing/2014/main" id="{D9DC529F-0935-48DF-BEAC-4AE83F94E0FC}"/>
              </a:ext>
            </a:extLst>
          </p:cNvPr>
          <p:cNvSpPr>
            <a:spLocks noGrp="1"/>
          </p:cNvSpPr>
          <p:nvPr>
            <p:ph type="body" sz="quarter" idx="17" hasCustomPrompt="1"/>
          </p:nvPr>
        </p:nvSpPr>
        <p:spPr>
          <a:xfrm>
            <a:off x="719136" y="3155157"/>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19" name="Espace réservé du texte 10">
            <a:extLst>
              <a:ext uri="{FF2B5EF4-FFF2-40B4-BE49-F238E27FC236}">
                <a16:creationId xmlns:a16="http://schemas.microsoft.com/office/drawing/2014/main" id="{DF0D3D75-8DB2-4B18-9B7D-73BAF2D0D5DB}"/>
              </a:ext>
            </a:extLst>
          </p:cNvPr>
          <p:cNvSpPr>
            <a:spLocks noGrp="1"/>
          </p:cNvSpPr>
          <p:nvPr>
            <p:ph type="body" sz="quarter" idx="19" hasCustomPrompt="1"/>
          </p:nvPr>
        </p:nvSpPr>
        <p:spPr>
          <a:xfrm>
            <a:off x="719136" y="3819526"/>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1" name="Espace réservé du texte 10">
            <a:extLst>
              <a:ext uri="{FF2B5EF4-FFF2-40B4-BE49-F238E27FC236}">
                <a16:creationId xmlns:a16="http://schemas.microsoft.com/office/drawing/2014/main" id="{E5DDF2DF-5619-4DC5-A488-D73DA10050A5}"/>
              </a:ext>
            </a:extLst>
          </p:cNvPr>
          <p:cNvSpPr>
            <a:spLocks noGrp="1"/>
          </p:cNvSpPr>
          <p:nvPr>
            <p:ph type="body" sz="quarter" idx="21" hasCustomPrompt="1"/>
          </p:nvPr>
        </p:nvSpPr>
        <p:spPr>
          <a:xfrm>
            <a:off x="719136" y="4483895"/>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3" name="Espace réservé du texte 10">
            <a:extLst>
              <a:ext uri="{FF2B5EF4-FFF2-40B4-BE49-F238E27FC236}">
                <a16:creationId xmlns:a16="http://schemas.microsoft.com/office/drawing/2014/main" id="{38E77CF1-DFAE-450B-87C3-BACBCFD912D6}"/>
              </a:ext>
            </a:extLst>
          </p:cNvPr>
          <p:cNvSpPr>
            <a:spLocks noGrp="1"/>
          </p:cNvSpPr>
          <p:nvPr>
            <p:ph type="body" sz="quarter" idx="23" hasCustomPrompt="1"/>
          </p:nvPr>
        </p:nvSpPr>
        <p:spPr>
          <a:xfrm>
            <a:off x="719136" y="5148262"/>
            <a:ext cx="5674685" cy="524679"/>
          </a:xfrm>
        </p:spPr>
        <p:txBody>
          <a:bodyPr anchor="ctr" anchorCtr="0"/>
          <a:lstStyle>
            <a:lvl1pPr marL="0" indent="0">
              <a:buNone/>
              <a:defRPr sz="1500" b="1">
                <a:solidFill>
                  <a:schemeClr val="tx1"/>
                </a:solidFill>
              </a:defRPr>
            </a:lvl1pPr>
            <a:lvl2pPr>
              <a:defRPr sz="1500">
                <a:solidFill>
                  <a:schemeClr val="bg2"/>
                </a:solidFill>
              </a:defRPr>
            </a:lvl2pPr>
            <a:lvl3pPr>
              <a:defRPr sz="1500">
                <a:solidFill>
                  <a:schemeClr val="bg2"/>
                </a:solidFill>
              </a:defRPr>
            </a:lvl3pPr>
            <a:lvl4pPr>
              <a:defRPr sz="1500">
                <a:solidFill>
                  <a:schemeClr val="bg2"/>
                </a:solidFill>
              </a:defRPr>
            </a:lvl4pPr>
            <a:lvl5pPr>
              <a:defRPr sz="1500">
                <a:solidFill>
                  <a:schemeClr val="bg2"/>
                </a:solidFill>
              </a:defRPr>
            </a:lvl5pPr>
          </a:lstStyle>
          <a:p>
            <a:pPr lvl="0"/>
            <a:r>
              <a:rPr lang="en-GB" noProof="0"/>
              <a:t>Click to edit master text style</a:t>
            </a:r>
          </a:p>
        </p:txBody>
      </p:sp>
      <p:sp>
        <p:nvSpPr>
          <p:cNvPr id="24" name="Espace réservé pour une image  2">
            <a:extLst>
              <a:ext uri="{FF2B5EF4-FFF2-40B4-BE49-F238E27FC236}">
                <a16:creationId xmlns:a16="http://schemas.microsoft.com/office/drawing/2014/main" id="{6308D7D9-6833-45E5-89E1-E5B5B2F4792C}"/>
              </a:ext>
            </a:extLst>
          </p:cNvPr>
          <p:cNvSpPr>
            <a:spLocks noGrp="1"/>
          </p:cNvSpPr>
          <p:nvPr>
            <p:ph type="pic" idx="24"/>
          </p:nvPr>
        </p:nvSpPr>
        <p:spPr>
          <a:xfrm>
            <a:off x="6788894" y="1410981"/>
            <a:ext cx="4680000" cy="4680000"/>
          </a:xfrm>
          <a:solidFill>
            <a:schemeClr val="bg1">
              <a:lumMod val="95000"/>
            </a:schemeClr>
          </a:solidFill>
        </p:spPr>
        <p:txBody>
          <a:bodyPr anchor="ctr"/>
          <a:lstStyle>
            <a:lvl1pPr marL="0" indent="0" algn="ctr">
              <a:buNone/>
              <a:defRPr sz="1400" b="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13" name="Rectangle 12"/>
          <p:cNvSpPr/>
          <p:nvPr userDrawn="1"/>
        </p:nvSpPr>
        <p:spPr>
          <a:xfrm>
            <a:off x="-1"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4" name="ZoneTexte 13"/>
          <p:cNvSpPr txBox="1"/>
          <p:nvPr userDrawn="1"/>
        </p:nvSpPr>
        <p:spPr>
          <a:xfrm>
            <a:off x="545702" y="-384054"/>
            <a:ext cx="4080298" cy="276999"/>
          </a:xfrm>
          <a:prstGeom prst="rect">
            <a:avLst/>
          </a:prstGeom>
          <a:noFill/>
        </p:spPr>
        <p:txBody>
          <a:bodyPr wrap="square" rtlCol="0">
            <a:spAutoFit/>
          </a:bodyPr>
          <a:lstStyle/>
          <a:p>
            <a:r>
              <a:rPr lang="en-GB" sz="1200" noProof="0"/>
              <a:t>Colour of texts</a:t>
            </a:r>
          </a:p>
        </p:txBody>
      </p:sp>
      <p:sp>
        <p:nvSpPr>
          <p:cNvPr id="16" name="Rectangle 15"/>
          <p:cNvSpPr/>
          <p:nvPr userDrawn="1"/>
        </p:nvSpPr>
        <p:spPr>
          <a:xfrm>
            <a:off x="293702" y="-374907"/>
            <a:ext cx="252000" cy="25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26" name="Titre 6">
            <a:extLst>
              <a:ext uri="{FF2B5EF4-FFF2-40B4-BE49-F238E27FC236}">
                <a16:creationId xmlns:a16="http://schemas.microsoft.com/office/drawing/2014/main" id="{B7A985A6-151F-4CB0-B805-7356FF1FA8E6}"/>
              </a:ext>
            </a:extLst>
          </p:cNvPr>
          <p:cNvSpPr>
            <a:spLocks noGrp="1"/>
          </p:cNvSpPr>
          <p:nvPr>
            <p:ph type="title" hasCustomPrompt="1"/>
          </p:nvPr>
        </p:nvSpPr>
        <p:spPr>
          <a:xfrm>
            <a:off x="719137" y="30480"/>
            <a:ext cx="10751503" cy="936000"/>
          </a:xfrm>
        </p:spPr>
        <p:txBody>
          <a:bodyPr anchor="b"/>
          <a:lstStyle>
            <a:lvl1pPr>
              <a:defRPr baseline="0"/>
            </a:lvl1pPr>
          </a:lstStyle>
          <a:p>
            <a:r>
              <a:rPr lang="en-GB" noProof="0"/>
              <a:t>Click to edit master title style</a:t>
            </a:r>
          </a:p>
        </p:txBody>
      </p:sp>
    </p:spTree>
    <p:extLst>
      <p:ext uri="{BB962C8B-B14F-4D97-AF65-F5344CB8AC3E}">
        <p14:creationId xmlns:p14="http://schemas.microsoft.com/office/powerpoint/2010/main" val="3146951727"/>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First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chemeClr val="tx2"/>
                </a:solidFill>
              </a:defRPr>
            </a:lvl1pPr>
          </a:lstStyle>
          <a:p>
            <a:r>
              <a:rPr lang="en-GB" noProof="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a:t>
            </a:r>
          </a:p>
          <a:p>
            <a:pPr lvl="0"/>
            <a:r>
              <a:rPr lang="en-GB" noProof="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356FA729-AEC8-4483-ACC8-6CCC53672EC4}"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a:t>Colour of number</a:t>
            </a:r>
          </a:p>
        </p:txBody>
      </p:sp>
      <p:sp>
        <p:nvSpPr>
          <p:cNvPr id="12" name="Rectangle 11"/>
          <p:cNvSpPr/>
          <p:nvPr userDrawn="1"/>
        </p:nvSpPr>
        <p:spPr>
          <a:xfrm>
            <a:off x="0" y="-374907"/>
            <a:ext cx="25200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8" name="Rectangle 17"/>
          <p:cNvSpPr/>
          <p:nvPr userDrawn="1"/>
        </p:nvSpPr>
        <p:spPr>
          <a:xfrm>
            <a:off x="0" y="-1297"/>
            <a:ext cx="6089904" cy="6114312"/>
          </a:xfrm>
          <a:prstGeom prst="rect">
            <a:avLst/>
          </a:prstGeom>
          <a:gradFill flip="none" rotWithShape="1">
            <a:gsLst>
              <a:gs pos="50000">
                <a:schemeClr val="tx2"/>
              </a:gs>
              <a:gs pos="100000">
                <a:schemeClr val="bg2"/>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a:solidFill>
                <a:schemeClr val="tx1"/>
              </a:solidFill>
            </a:endParaRPr>
          </a:p>
        </p:txBody>
      </p:sp>
    </p:spTree>
    <p:extLst>
      <p:ext uri="{BB962C8B-B14F-4D97-AF65-F5344CB8AC3E}">
        <p14:creationId xmlns:p14="http://schemas.microsoft.com/office/powerpoint/2010/main" val="1472849127"/>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Second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8D1D82"/>
                </a:solidFill>
              </a:defRPr>
            </a:lvl1pPr>
          </a:lstStyle>
          <a:p>
            <a:r>
              <a:rPr lang="en-GB" noProof="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a:t>
            </a:r>
          </a:p>
          <a:p>
            <a:pPr lvl="0"/>
            <a:r>
              <a:rPr lang="en-GB" noProof="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56412C5B-65D3-4141-AF66-340E5A2C2BB3}"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a:t>Click to edit master text style</a:t>
            </a:r>
          </a:p>
        </p:txBody>
      </p:sp>
      <p:sp>
        <p:nvSpPr>
          <p:cNvPr id="12" name="ZoneTexte 11"/>
          <p:cNvSpPr txBox="1"/>
          <p:nvPr userDrawn="1"/>
        </p:nvSpPr>
        <p:spPr>
          <a:xfrm>
            <a:off x="252000" y="-384054"/>
            <a:ext cx="4080298" cy="276999"/>
          </a:xfrm>
          <a:prstGeom prst="rect">
            <a:avLst/>
          </a:prstGeom>
          <a:noFill/>
        </p:spPr>
        <p:txBody>
          <a:bodyPr wrap="square" rtlCol="0">
            <a:spAutoFit/>
          </a:bodyPr>
          <a:lstStyle/>
          <a:p>
            <a:r>
              <a:rPr lang="en-GB" sz="1200" noProof="0"/>
              <a:t>Colour of number</a:t>
            </a:r>
          </a:p>
        </p:txBody>
      </p:sp>
      <p:sp>
        <p:nvSpPr>
          <p:cNvPr id="14" name="Rectangle 13"/>
          <p:cNvSpPr/>
          <p:nvPr userDrawn="1"/>
        </p:nvSpPr>
        <p:spPr>
          <a:xfrm>
            <a:off x="0" y="-374907"/>
            <a:ext cx="252000" cy="252000"/>
          </a:xfrm>
          <a:prstGeom prst="rect">
            <a:avLst/>
          </a:prstGeom>
          <a:solidFill>
            <a:srgbClr val="8C1D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6" name="Rectangle 15"/>
          <p:cNvSpPr/>
          <p:nvPr userDrawn="1"/>
        </p:nvSpPr>
        <p:spPr>
          <a:xfrm>
            <a:off x="0" y="-1"/>
            <a:ext cx="6090168" cy="6113016"/>
          </a:xfrm>
          <a:prstGeom prst="rect">
            <a:avLst/>
          </a:prstGeom>
          <a:gradFill flip="none" rotWithShape="1">
            <a:gsLst>
              <a:gs pos="50000">
                <a:srgbClr val="8D1D82"/>
              </a:gs>
              <a:gs pos="100000">
                <a:srgbClr val="EA5599"/>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a:solidFill>
                <a:schemeClr val="tx1"/>
              </a:solidFill>
            </a:endParaRPr>
          </a:p>
        </p:txBody>
      </p:sp>
    </p:spTree>
    <p:extLst>
      <p:ext uri="{BB962C8B-B14F-4D97-AF65-F5344CB8AC3E}">
        <p14:creationId xmlns:p14="http://schemas.microsoft.com/office/powerpoint/2010/main" val="26807756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hirdSeparator_ColorGradi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34B7DA-FA75-4149-8676-64791F4D66D2}"/>
              </a:ext>
            </a:extLst>
          </p:cNvPr>
          <p:cNvSpPr>
            <a:spLocks noGrp="1"/>
          </p:cNvSpPr>
          <p:nvPr>
            <p:ph type="title" hasCustomPrompt="1"/>
          </p:nvPr>
        </p:nvSpPr>
        <p:spPr>
          <a:xfrm>
            <a:off x="6618979" y="1116000"/>
            <a:ext cx="2880000" cy="1620000"/>
          </a:xfrm>
        </p:spPr>
        <p:txBody>
          <a:bodyPr anchor="ctr"/>
          <a:lstStyle>
            <a:lvl1pPr>
              <a:defRPr sz="13500" b="1">
                <a:solidFill>
                  <a:srgbClr val="00A188"/>
                </a:solidFill>
              </a:defRPr>
            </a:lvl1pPr>
          </a:lstStyle>
          <a:p>
            <a:r>
              <a:rPr lang="en-GB" noProof="0"/>
              <a:t>NN</a:t>
            </a:r>
          </a:p>
        </p:txBody>
      </p:sp>
      <p:sp>
        <p:nvSpPr>
          <p:cNvPr id="3" name="Espace réservé du texte 2">
            <a:extLst>
              <a:ext uri="{FF2B5EF4-FFF2-40B4-BE49-F238E27FC236}">
                <a16:creationId xmlns:a16="http://schemas.microsoft.com/office/drawing/2014/main" id="{31BF3A9F-5739-4B40-A377-C403E92DB704}"/>
              </a:ext>
            </a:extLst>
          </p:cNvPr>
          <p:cNvSpPr>
            <a:spLocks noGrp="1"/>
          </p:cNvSpPr>
          <p:nvPr>
            <p:ph type="body" idx="1" hasCustomPrompt="1"/>
          </p:nvPr>
        </p:nvSpPr>
        <p:spPr>
          <a:xfrm>
            <a:off x="6618979" y="2916076"/>
            <a:ext cx="4851661" cy="1800000"/>
          </a:xfrm>
        </p:spPr>
        <p:txBody>
          <a:bodyPr anchor="t"/>
          <a:lstStyle>
            <a:lvl1pPr marL="0" indent="0">
              <a:spcBef>
                <a:spcPts val="0"/>
              </a:spcBef>
              <a:buNone/>
              <a:defRPr sz="3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a:t>
            </a:r>
          </a:p>
          <a:p>
            <a:pPr lvl="0"/>
            <a:r>
              <a:rPr lang="en-GB" noProof="0"/>
              <a:t>master title style</a:t>
            </a:r>
          </a:p>
        </p:txBody>
      </p:sp>
      <p:sp>
        <p:nvSpPr>
          <p:cNvPr id="7" name="Espace réservé de la date 6">
            <a:extLst>
              <a:ext uri="{FF2B5EF4-FFF2-40B4-BE49-F238E27FC236}">
                <a16:creationId xmlns:a16="http://schemas.microsoft.com/office/drawing/2014/main" id="{1E05C12A-6D66-4BD5-8AA3-E181C54F9E89}"/>
              </a:ext>
            </a:extLst>
          </p:cNvPr>
          <p:cNvSpPr>
            <a:spLocks noGrp="1"/>
          </p:cNvSpPr>
          <p:nvPr>
            <p:ph type="dt" sz="half" idx="10"/>
          </p:nvPr>
        </p:nvSpPr>
        <p:spPr>
          <a:xfrm>
            <a:off x="4742021" y="6337302"/>
            <a:ext cx="612000" cy="252000"/>
          </a:xfrm>
          <a:prstGeom prst="rect">
            <a:avLst/>
          </a:prstGeom>
        </p:spPr>
        <p:txBody>
          <a:bodyPr/>
          <a:lstStyle>
            <a:lvl1pPr>
              <a:defRPr>
                <a:solidFill>
                  <a:schemeClr val="tx1"/>
                </a:solidFill>
              </a:defRPr>
            </a:lvl1pPr>
          </a:lstStyle>
          <a:p>
            <a:fld id="{42BEA87E-2522-464A-94FB-37C91BBEFEA8}" type="datetime1">
              <a:rPr lang="en-GB" noProof="0" smtClean="0"/>
              <a:t>14/04/2025</a:t>
            </a:fld>
            <a:endParaRPr lang="en-GB" noProof="0"/>
          </a:p>
        </p:txBody>
      </p:sp>
      <p:sp>
        <p:nvSpPr>
          <p:cNvPr id="8" name="Espace réservé du pied de page 7">
            <a:extLst>
              <a:ext uri="{FF2B5EF4-FFF2-40B4-BE49-F238E27FC236}">
                <a16:creationId xmlns:a16="http://schemas.microsoft.com/office/drawing/2014/main" id="{4D9927BF-3057-4ED9-A027-6ED3E5944114}"/>
              </a:ext>
            </a:extLst>
          </p:cNvPr>
          <p:cNvSpPr>
            <a:spLocks noGrp="1"/>
          </p:cNvSpPr>
          <p:nvPr>
            <p:ph type="ftr" sz="quarter" idx="11"/>
          </p:nvPr>
        </p:nvSpPr>
        <p:spPr/>
        <p:txBody>
          <a:bodyPr/>
          <a:lstStyle>
            <a:lvl1pPr>
              <a:defRPr>
                <a:solidFill>
                  <a:schemeClr val="tx1"/>
                </a:solidFill>
              </a:defRPr>
            </a:lvl1pPr>
          </a:lstStyle>
          <a:p>
            <a:r>
              <a:rPr lang="en-GB" noProof="0"/>
              <a:t>Title of the presentation</a:t>
            </a:r>
          </a:p>
        </p:txBody>
      </p:sp>
      <p:sp>
        <p:nvSpPr>
          <p:cNvPr id="9" name="Espace réservé du numéro de diapositive 8">
            <a:extLst>
              <a:ext uri="{FF2B5EF4-FFF2-40B4-BE49-F238E27FC236}">
                <a16:creationId xmlns:a16="http://schemas.microsoft.com/office/drawing/2014/main" id="{7E748F74-A8DF-40EA-847A-446CF8437D01}"/>
              </a:ext>
            </a:extLst>
          </p:cNvPr>
          <p:cNvSpPr>
            <a:spLocks noGrp="1"/>
          </p:cNvSpPr>
          <p:nvPr>
            <p:ph type="sldNum" sz="quarter" idx="12"/>
          </p:nvPr>
        </p:nvSpPr>
        <p:spPr/>
        <p:txBody>
          <a:bodyPr/>
          <a:lstStyle>
            <a:lvl1pPr>
              <a:defRPr>
                <a:solidFill>
                  <a:schemeClr val="tx1"/>
                </a:solidFill>
              </a:defRPr>
            </a:lvl1pPr>
          </a:lstStyle>
          <a:p>
            <a:fld id="{975A587B-5814-4D9B-9598-FE9CB954CB01}" type="slidenum">
              <a:rPr lang="en-GB" noProof="0" smtClean="0"/>
              <a:pPr/>
              <a:t>‹#›</a:t>
            </a:fld>
            <a:endParaRPr lang="en-GB" noProof="0"/>
          </a:p>
        </p:txBody>
      </p:sp>
      <p:sp>
        <p:nvSpPr>
          <p:cNvPr id="11" name="Espace réservé du texte 10">
            <a:extLst>
              <a:ext uri="{FF2B5EF4-FFF2-40B4-BE49-F238E27FC236}">
                <a16:creationId xmlns:a16="http://schemas.microsoft.com/office/drawing/2014/main" id="{8C7A5F77-9A92-46CF-AF0E-296CA94F051F}"/>
              </a:ext>
            </a:extLst>
          </p:cNvPr>
          <p:cNvSpPr>
            <a:spLocks noGrp="1"/>
          </p:cNvSpPr>
          <p:nvPr>
            <p:ph type="body" sz="quarter" idx="13" hasCustomPrompt="1"/>
          </p:nvPr>
        </p:nvSpPr>
        <p:spPr>
          <a:xfrm>
            <a:off x="6618979" y="4849847"/>
            <a:ext cx="4851661" cy="288000"/>
          </a:xfrm>
        </p:spPr>
        <p:txBody>
          <a:bodyPr/>
          <a:lstStyle>
            <a:lvl1pPr marL="0" indent="0">
              <a:buNone/>
              <a:defRPr sz="1400" b="0" cap="all" baseline="0">
                <a:solidFill>
                  <a:schemeClr val="tx2"/>
                </a:solidFill>
              </a:defRPr>
            </a:lvl1pPr>
          </a:lstStyle>
          <a:p>
            <a:pPr lvl="0"/>
            <a:r>
              <a:rPr lang="en-GB" noProof="0"/>
              <a:t>Click to edit master text style</a:t>
            </a:r>
          </a:p>
        </p:txBody>
      </p:sp>
      <p:sp>
        <p:nvSpPr>
          <p:cNvPr id="10" name="ZoneTexte 9"/>
          <p:cNvSpPr txBox="1"/>
          <p:nvPr userDrawn="1"/>
        </p:nvSpPr>
        <p:spPr>
          <a:xfrm>
            <a:off x="252000" y="-384054"/>
            <a:ext cx="4080298" cy="276999"/>
          </a:xfrm>
          <a:prstGeom prst="rect">
            <a:avLst/>
          </a:prstGeom>
          <a:noFill/>
        </p:spPr>
        <p:txBody>
          <a:bodyPr wrap="square" rtlCol="0">
            <a:spAutoFit/>
          </a:bodyPr>
          <a:lstStyle/>
          <a:p>
            <a:r>
              <a:rPr lang="en-GB" sz="1200" noProof="0"/>
              <a:t>Colour of number</a:t>
            </a:r>
          </a:p>
        </p:txBody>
      </p:sp>
      <p:sp>
        <p:nvSpPr>
          <p:cNvPr id="12" name="Rectangle 11"/>
          <p:cNvSpPr/>
          <p:nvPr userDrawn="1"/>
        </p:nvSpPr>
        <p:spPr>
          <a:xfrm>
            <a:off x="0" y="-374907"/>
            <a:ext cx="252000" cy="252000"/>
          </a:xfrm>
          <a:prstGeom prst="rect">
            <a:avLst/>
          </a:prstGeom>
          <a:solidFill>
            <a:srgbClr val="00A1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97" noProof="0"/>
          </a:p>
        </p:txBody>
      </p:sp>
      <p:sp>
        <p:nvSpPr>
          <p:cNvPr id="15" name="Rectangle 14"/>
          <p:cNvSpPr/>
          <p:nvPr userDrawn="1"/>
        </p:nvSpPr>
        <p:spPr>
          <a:xfrm>
            <a:off x="0" y="-1"/>
            <a:ext cx="6090168" cy="6120962"/>
          </a:xfrm>
          <a:prstGeom prst="rect">
            <a:avLst/>
          </a:prstGeom>
          <a:gradFill flip="none" rotWithShape="1">
            <a:gsLst>
              <a:gs pos="50000">
                <a:srgbClr val="00A188"/>
              </a:gs>
              <a:gs pos="100000">
                <a:srgbClr val="95C11F"/>
              </a:gs>
            </a:gsLst>
            <a:path path="circle">
              <a:fillToRect t="100000" r="100000"/>
            </a:path>
            <a:tileRect l="-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noProof="0">
              <a:solidFill>
                <a:schemeClr val="tx1"/>
              </a:solidFill>
            </a:endParaRPr>
          </a:p>
        </p:txBody>
      </p:sp>
    </p:spTree>
    <p:extLst>
      <p:ext uri="{BB962C8B-B14F-4D97-AF65-F5344CB8AC3E}">
        <p14:creationId xmlns:p14="http://schemas.microsoft.com/office/powerpoint/2010/main" val="15474769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 Id="rId30"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BF798E53-107F-468D-A86A-B9E27C8FBA8B}"/>
              </a:ext>
            </a:extLst>
          </p:cNvPr>
          <p:cNvSpPr>
            <a:spLocks noGrp="1"/>
          </p:cNvSpPr>
          <p:nvPr>
            <p:ph type="title"/>
          </p:nvPr>
        </p:nvSpPr>
        <p:spPr>
          <a:xfrm>
            <a:off x="719137" y="349140"/>
            <a:ext cx="10751504" cy="936000"/>
          </a:xfrm>
          <a:prstGeom prst="rect">
            <a:avLst/>
          </a:prstGeom>
        </p:spPr>
        <p:txBody>
          <a:bodyPr vert="horz" lIns="0" tIns="0" rIns="0" bIns="0" rtlCol="0" anchor="t">
            <a:noAutofit/>
          </a:bodyPr>
          <a:lstStyle/>
          <a:p>
            <a:r>
              <a:rPr lang="en-GB" noProof="0"/>
              <a:t>Click to edit master text style</a:t>
            </a:r>
          </a:p>
        </p:txBody>
      </p:sp>
      <p:sp>
        <p:nvSpPr>
          <p:cNvPr id="3" name="Espace réservé du texte 2">
            <a:extLst>
              <a:ext uri="{FF2B5EF4-FFF2-40B4-BE49-F238E27FC236}">
                <a16:creationId xmlns:a16="http://schemas.microsoft.com/office/drawing/2014/main" id="{33116353-A2DB-400D-836D-10B770C82C62}"/>
              </a:ext>
            </a:extLst>
          </p:cNvPr>
          <p:cNvSpPr>
            <a:spLocks noGrp="1"/>
          </p:cNvSpPr>
          <p:nvPr>
            <p:ph type="body" idx="1"/>
          </p:nvPr>
        </p:nvSpPr>
        <p:spPr>
          <a:xfrm>
            <a:off x="719137" y="2185200"/>
            <a:ext cx="10751504" cy="3933660"/>
          </a:xfrm>
          <a:prstGeom prst="rect">
            <a:avLst/>
          </a:prstGeom>
        </p:spPr>
        <p:txBody>
          <a:bodyPr vert="horz" lIns="0" tIns="0" rIns="0" bIns="0" rtlCol="0">
            <a:noAutofit/>
          </a:bodyPr>
          <a:lstStyle/>
          <a:p>
            <a:pPr lvl="0"/>
            <a:r>
              <a:rPr lang="en-GB" noProof="0"/>
              <a:t>Click to edit master text style</a:t>
            </a:r>
          </a:p>
          <a:p>
            <a:pPr lvl="1"/>
            <a:r>
              <a:rPr lang="en-GB" noProof="0"/>
              <a:t>Second level</a:t>
            </a:r>
          </a:p>
          <a:p>
            <a:pPr lvl="2"/>
            <a:r>
              <a:rPr lang="en-GB" noProof="0"/>
              <a:t>Third level</a:t>
            </a:r>
          </a:p>
          <a:p>
            <a:pPr lvl="3"/>
            <a:r>
              <a:rPr lang="en-GB" noProof="0"/>
              <a:t>Fourth level</a:t>
            </a:r>
          </a:p>
        </p:txBody>
      </p:sp>
      <p:sp>
        <p:nvSpPr>
          <p:cNvPr id="5" name="Espace réservé du pied de page 4">
            <a:extLst>
              <a:ext uri="{FF2B5EF4-FFF2-40B4-BE49-F238E27FC236}">
                <a16:creationId xmlns:a16="http://schemas.microsoft.com/office/drawing/2014/main" id="{16B74129-F7BE-4703-924F-ACEA71B2544C}"/>
              </a:ext>
            </a:extLst>
          </p:cNvPr>
          <p:cNvSpPr>
            <a:spLocks noGrp="1"/>
          </p:cNvSpPr>
          <p:nvPr>
            <p:ph type="ftr" sz="quarter" idx="3"/>
          </p:nvPr>
        </p:nvSpPr>
        <p:spPr>
          <a:xfrm>
            <a:off x="1026000" y="6337302"/>
            <a:ext cx="3600000" cy="252000"/>
          </a:xfrm>
          <a:prstGeom prst="rect">
            <a:avLst/>
          </a:prstGeom>
        </p:spPr>
        <p:txBody>
          <a:bodyPr vert="horz" lIns="0" tIns="0" rIns="0" bIns="0" rtlCol="0" anchor="ctr">
            <a:noAutofit/>
          </a:bodyPr>
          <a:lstStyle>
            <a:lvl1pPr algn="l">
              <a:lnSpc>
                <a:spcPct val="100000"/>
              </a:lnSpc>
              <a:defRPr sz="800" b="0">
                <a:solidFill>
                  <a:schemeClr val="tx1"/>
                </a:solidFill>
              </a:defRPr>
            </a:lvl1pPr>
          </a:lstStyle>
          <a:p>
            <a:r>
              <a:rPr lang="en-GB" err="1"/>
              <a:t>SafeMove</a:t>
            </a:r>
            <a:r>
              <a:rPr lang="en-GB"/>
              <a:t> Support Monthly Service Report</a:t>
            </a:r>
          </a:p>
        </p:txBody>
      </p:sp>
      <p:sp>
        <p:nvSpPr>
          <p:cNvPr id="6" name="Espace réservé du numéro de diapositive 5">
            <a:extLst>
              <a:ext uri="{FF2B5EF4-FFF2-40B4-BE49-F238E27FC236}">
                <a16:creationId xmlns:a16="http://schemas.microsoft.com/office/drawing/2014/main" id="{2A1B493F-9EAA-4161-9132-F480E263F13A}"/>
              </a:ext>
            </a:extLst>
          </p:cNvPr>
          <p:cNvSpPr>
            <a:spLocks noGrp="1"/>
          </p:cNvSpPr>
          <p:nvPr>
            <p:ph type="sldNum" sz="quarter" idx="4"/>
          </p:nvPr>
        </p:nvSpPr>
        <p:spPr>
          <a:xfrm>
            <a:off x="719137" y="6337302"/>
            <a:ext cx="360000" cy="252000"/>
          </a:xfrm>
          <a:prstGeom prst="rect">
            <a:avLst/>
          </a:prstGeom>
        </p:spPr>
        <p:txBody>
          <a:bodyPr vert="horz" lIns="0" tIns="0" rIns="0" bIns="0" rtlCol="0" anchor="ctr">
            <a:noAutofit/>
          </a:bodyPr>
          <a:lstStyle>
            <a:lvl1pPr algn="l">
              <a:lnSpc>
                <a:spcPct val="100000"/>
              </a:lnSpc>
              <a:defRPr sz="800" b="1">
                <a:solidFill>
                  <a:schemeClr val="tx1"/>
                </a:solidFill>
              </a:defRPr>
            </a:lvl1pPr>
          </a:lstStyle>
          <a:p>
            <a:fld id="{975A587B-5814-4D9B-9598-FE9CB954CB01}" type="slidenum">
              <a:rPr lang="en-GB" noProof="0" smtClean="0"/>
              <a:pPr/>
              <a:t>‹#›</a:t>
            </a:fld>
            <a:endParaRPr lang="en-GB" noProof="0"/>
          </a:p>
        </p:txBody>
      </p:sp>
      <p:pic>
        <p:nvPicPr>
          <p:cNvPr id="9" name="Image 8"/>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a:off x="9989532" y="6268043"/>
            <a:ext cx="1587153" cy="395272"/>
          </a:xfrm>
          <a:prstGeom prst="rect">
            <a:avLst/>
          </a:prstGeom>
        </p:spPr>
      </p:pic>
      <p:sp>
        <p:nvSpPr>
          <p:cNvPr id="4" name="TextBox 3"/>
          <p:cNvSpPr txBox="1"/>
          <p:nvPr>
            <p:extLst>
              <p:ext uri="{1162E1C5-73C7-4A58-AE30-91384D911F3F}">
                <p184:classification xmlns:p184="http://schemas.microsoft.com/office/powerpoint/2018/4/main" val="ftr"/>
              </p:ext>
            </p:extLst>
          </p:nvPr>
        </p:nvSpPr>
        <p:spPr>
          <a:xfrm>
            <a:off x="63500" y="6657340"/>
            <a:ext cx="1030288" cy="137160"/>
          </a:xfrm>
          <a:prstGeom prst="rect">
            <a:avLst/>
          </a:prstGeom>
        </p:spPr>
        <p:txBody>
          <a:bodyPr horzOverflow="overflow" lIns="0" tIns="0" rIns="0" bIns="0">
            <a:spAutoFit/>
          </a:bodyPr>
          <a:lstStyle/>
          <a:p>
            <a:pPr algn="l"/>
            <a:r>
              <a:rPr lang="en-US" sz="900">
                <a:solidFill>
                  <a:srgbClr val="CF022B"/>
                </a:solidFill>
                <a:latin typeface="Tahoma" panose="020B0604030504040204" pitchFamily="34" charset="0"/>
                <a:ea typeface="Tahoma" panose="020B0604030504040204" pitchFamily="34" charset="0"/>
                <a:cs typeface="Tahoma" panose="020B0604030504040204" pitchFamily="34" charset="0"/>
              </a:rPr>
              <a:t>C2 - Restricted use </a:t>
            </a:r>
          </a:p>
        </p:txBody>
      </p:sp>
    </p:spTree>
    <p:extLst>
      <p:ext uri="{BB962C8B-B14F-4D97-AF65-F5344CB8AC3E}">
        <p14:creationId xmlns:p14="http://schemas.microsoft.com/office/powerpoint/2010/main" val="1232752388"/>
      </p:ext>
    </p:extLst>
  </p:cSld>
  <p:clrMap bg1="lt1" tx1="dk1" bg2="lt2" tx2="dk2" accent1="accent1" accent2="accent2" accent3="accent3" accent4="accent4" accent5="accent5" accent6="accent6" hlink="hlink" folHlink="folHlink"/>
  <p:sldLayoutIdLst>
    <p:sldLayoutId id="2147483703" r:id="rId1"/>
    <p:sldLayoutId id="2147483701" r:id="rId2"/>
    <p:sldLayoutId id="2147483702" r:id="rId3"/>
    <p:sldLayoutId id="2147483706" r:id="rId4"/>
    <p:sldLayoutId id="2147483704" r:id="rId5"/>
    <p:sldLayoutId id="2147483707" r:id="rId6"/>
    <p:sldLayoutId id="2147483667" r:id="rId7"/>
    <p:sldLayoutId id="2147483669" r:id="rId8"/>
    <p:sldLayoutId id="2147483671" r:id="rId9"/>
    <p:sldLayoutId id="2147483673" r:id="rId10"/>
    <p:sldLayoutId id="2147483668" r:id="rId11"/>
    <p:sldLayoutId id="2147483708" r:id="rId12"/>
    <p:sldLayoutId id="2147483709" r:id="rId13"/>
    <p:sldLayoutId id="2147483728" r:id="rId14"/>
    <p:sldLayoutId id="2147483711" r:id="rId15"/>
    <p:sldLayoutId id="2147483715" r:id="rId16"/>
    <p:sldLayoutId id="2147483716" r:id="rId17"/>
    <p:sldLayoutId id="2147483712" r:id="rId18"/>
    <p:sldLayoutId id="2147483690" r:id="rId19"/>
    <p:sldLayoutId id="2147483689" r:id="rId20"/>
    <p:sldLayoutId id="2147483679" r:id="rId21"/>
    <p:sldLayoutId id="2147483713" r:id="rId22"/>
    <p:sldLayoutId id="2147483717" r:id="rId23"/>
    <p:sldLayoutId id="2147483718" r:id="rId24"/>
    <p:sldLayoutId id="2147483700" r:id="rId25"/>
    <p:sldLayoutId id="2147483729" r:id="rId26"/>
  </p:sldLayoutIdLst>
  <p:hf hdr="0" dt="0"/>
  <p:txStyles>
    <p:titleStyle>
      <a:lvl1pPr algn="l" defTabSz="914400" rtl="0" eaLnBrk="1" latinLnBrk="0" hangingPunct="1">
        <a:lnSpc>
          <a:spcPct val="100000"/>
        </a:lnSpc>
        <a:spcBef>
          <a:spcPts val="600"/>
        </a:spcBef>
        <a:buNone/>
        <a:defRPr sz="3000" b="1" kern="1200">
          <a:solidFill>
            <a:schemeClr val="tx2"/>
          </a:solidFill>
          <a:latin typeface="+mj-lt"/>
          <a:ea typeface="+mj-ea"/>
          <a:cs typeface="+mj-cs"/>
        </a:defRPr>
      </a:lvl1pPr>
    </p:titleStyle>
    <p:bodyStyle>
      <a:lvl1pPr marL="355600" indent="-355600" algn="l" defTabSz="914400" rtl="0" eaLnBrk="1" latinLnBrk="0" hangingPunct="1">
        <a:lnSpc>
          <a:spcPct val="100000"/>
        </a:lnSpc>
        <a:spcBef>
          <a:spcPts val="600"/>
        </a:spcBef>
        <a:buClr>
          <a:schemeClr val="tx2"/>
        </a:buClr>
        <a:buSzPct val="60000"/>
        <a:buFontTx/>
        <a:buBlip>
          <a:blip r:embed="rId29"/>
        </a:buBlip>
        <a:defRPr sz="1800" b="1" kern="1200">
          <a:solidFill>
            <a:schemeClr val="tx1"/>
          </a:solidFill>
          <a:latin typeface="+mn-lt"/>
          <a:ea typeface="+mn-ea"/>
          <a:cs typeface="+mn-cs"/>
        </a:defRPr>
      </a:lvl1pPr>
      <a:lvl2pPr marL="625475" indent="-269875" algn="l" defTabSz="914400" rtl="0" eaLnBrk="1" latinLnBrk="0" hangingPunct="1">
        <a:lnSpc>
          <a:spcPct val="100000"/>
        </a:lnSpc>
        <a:spcBef>
          <a:spcPts val="600"/>
        </a:spcBef>
        <a:buClr>
          <a:schemeClr val="tx1">
            <a:lumMod val="60000"/>
            <a:lumOff val="40000"/>
          </a:schemeClr>
        </a:buClr>
        <a:buSzPct val="40000"/>
        <a:buFontTx/>
        <a:buBlip>
          <a:blip r:embed="rId30"/>
        </a:buBlip>
        <a:defRPr sz="1800" kern="1200">
          <a:solidFill>
            <a:schemeClr val="tx1"/>
          </a:solidFill>
          <a:latin typeface="+mn-lt"/>
          <a:ea typeface="+mn-ea"/>
          <a:cs typeface="+mn-cs"/>
        </a:defRPr>
      </a:lvl2pPr>
      <a:lvl3pPr marL="719138" indent="0" algn="l" defTabSz="914400" rtl="0" eaLnBrk="1" latinLnBrk="0" hangingPunct="1">
        <a:lnSpc>
          <a:spcPct val="100000"/>
        </a:lnSpc>
        <a:spcBef>
          <a:spcPts val="600"/>
        </a:spcBef>
        <a:buFont typeface="Arial" panose="020B0604020202020204" pitchFamily="34" charset="0"/>
        <a:buNone/>
        <a:defRPr sz="1400" kern="1200">
          <a:solidFill>
            <a:schemeClr val="tx1"/>
          </a:solidFill>
          <a:latin typeface="+mn-lt"/>
          <a:ea typeface="+mn-ea"/>
          <a:cs typeface="+mn-cs"/>
        </a:defRPr>
      </a:lvl3pPr>
      <a:lvl4pPr marL="893763" indent="0" algn="l" defTabSz="914400" rtl="0" eaLnBrk="1" latinLnBrk="0" hangingPunct="1">
        <a:lnSpc>
          <a:spcPct val="100000"/>
        </a:lnSpc>
        <a:spcBef>
          <a:spcPts val="600"/>
        </a:spcBef>
        <a:buFont typeface="Arial" panose="020B0604020202020204" pitchFamily="34" charset="0"/>
        <a:buNone/>
        <a:defRPr sz="1200" kern="1200">
          <a:solidFill>
            <a:schemeClr val="tx1"/>
          </a:solidFill>
          <a:latin typeface="+mn-lt"/>
          <a:ea typeface="+mn-ea"/>
          <a:cs typeface="+mn-cs"/>
        </a:defRPr>
      </a:lvl4pPr>
      <a:lvl5pPr marL="198000" indent="0" algn="l" defTabSz="914400" rtl="0" eaLnBrk="1" latinLnBrk="0" hangingPunct="1">
        <a:lnSpc>
          <a:spcPct val="10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719137" y="798339"/>
            <a:ext cx="10142827" cy="1980000"/>
          </a:xfrm>
        </p:spPr>
        <p:txBody>
          <a:bodyPr/>
          <a:lstStyle/>
          <a:p>
            <a:r>
              <a:rPr lang="en-GB"/>
              <a:t>SmartValve Support  Monthly Service Report</a:t>
            </a:r>
          </a:p>
        </p:txBody>
      </p:sp>
      <p:sp>
        <p:nvSpPr>
          <p:cNvPr id="3" name="Sous-titre 2"/>
          <p:cNvSpPr>
            <a:spLocks noGrp="1"/>
          </p:cNvSpPr>
          <p:nvPr>
            <p:ph type="subTitle" idx="1"/>
          </p:nvPr>
        </p:nvSpPr>
        <p:spPr>
          <a:xfrm>
            <a:off x="719137" y="3895285"/>
            <a:ext cx="5564866" cy="995051"/>
          </a:xfrm>
        </p:spPr>
        <p:txBody>
          <a:bodyPr/>
          <a:lstStyle/>
          <a:p>
            <a:r>
              <a:rPr lang="en-GB" dirty="0"/>
              <a:t>March 2025</a:t>
            </a:r>
          </a:p>
          <a:p>
            <a:r>
              <a:rPr lang="en-GB" dirty="0"/>
              <a:t>Version 1.0</a:t>
            </a:r>
          </a:p>
          <a:p>
            <a:r>
              <a:rPr lang="en-GB" dirty="0"/>
              <a:t>Prepared for </a:t>
            </a:r>
            <a:r>
              <a:rPr lang="en-GB" b="1" dirty="0"/>
              <a:t>Severn Trent Water</a:t>
            </a:r>
            <a:endParaRPr lang="en-GB" dirty="0"/>
          </a:p>
          <a:p>
            <a:endParaRPr lang="en-GB" dirty="0"/>
          </a:p>
        </p:txBody>
      </p:sp>
    </p:spTree>
    <p:extLst>
      <p:ext uri="{BB962C8B-B14F-4D97-AF65-F5344CB8AC3E}">
        <p14:creationId xmlns:p14="http://schemas.microsoft.com/office/powerpoint/2010/main" val="2223300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1135331" y="6306822"/>
            <a:ext cx="3600000" cy="252000"/>
          </a:xfrm>
        </p:spPr>
        <p:txBody>
          <a:bodyPr/>
          <a:lstStyle/>
          <a:p>
            <a:r>
              <a:rPr lang="en-GB"/>
              <a:t>SmartValve Support Monthly Service Report</a:t>
            </a:r>
          </a:p>
        </p:txBody>
      </p:sp>
      <p:sp>
        <p:nvSpPr>
          <p:cNvPr id="3" name="Slide Number Placeholder 2"/>
          <p:cNvSpPr>
            <a:spLocks noGrp="1"/>
          </p:cNvSpPr>
          <p:nvPr>
            <p:ph type="sldNum" sz="quarter" idx="12"/>
          </p:nvPr>
        </p:nvSpPr>
        <p:spPr>
          <a:xfrm>
            <a:off x="828468" y="6306822"/>
            <a:ext cx="360000" cy="252000"/>
          </a:xfrm>
        </p:spPr>
        <p:txBody>
          <a:bodyPr/>
          <a:lstStyle/>
          <a:p>
            <a:fld id="{975A587B-5814-4D9B-9598-FE9CB954CB01}" type="slidenum">
              <a:rPr lang="en-GB" noProof="0" smtClean="0"/>
              <a:pPr/>
              <a:t>10</a:t>
            </a:fld>
            <a:endParaRPr lang="en-GB" noProof="0"/>
          </a:p>
        </p:txBody>
      </p:sp>
      <p:sp>
        <p:nvSpPr>
          <p:cNvPr id="11" name="Title 10"/>
          <p:cNvSpPr>
            <a:spLocks noGrp="1"/>
          </p:cNvSpPr>
          <p:nvPr>
            <p:ph type="title"/>
          </p:nvPr>
        </p:nvSpPr>
        <p:spPr>
          <a:xfrm>
            <a:off x="828468" y="0"/>
            <a:ext cx="11038854" cy="680720"/>
          </a:xfrm>
        </p:spPr>
        <p:txBody>
          <a:bodyPr/>
          <a:lstStyle/>
          <a:p>
            <a:r>
              <a:rPr lang="en-GB"/>
              <a:t>Maintenance and Support Service – Release Management</a:t>
            </a:r>
          </a:p>
        </p:txBody>
      </p:sp>
      <p:sp>
        <p:nvSpPr>
          <p:cNvPr id="16" name="Rectangle: Rounded Corners 63">
            <a:extLst>
              <a:ext uri="{FF2B5EF4-FFF2-40B4-BE49-F238E27FC236}">
                <a16:creationId xmlns:a16="http://schemas.microsoft.com/office/drawing/2014/main" id="{319287C0-7790-430D-B8D5-0CB693E3C372}"/>
              </a:ext>
            </a:extLst>
          </p:cNvPr>
          <p:cNvSpPr/>
          <p:nvPr/>
        </p:nvSpPr>
        <p:spPr>
          <a:xfrm>
            <a:off x="828468" y="860008"/>
            <a:ext cx="10959341" cy="5446814"/>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dirty="0">
              <a:latin typeface="Rockwell" panose="02060603020205020403"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381325191"/>
              </p:ext>
            </p:extLst>
          </p:nvPr>
        </p:nvGraphicFramePr>
        <p:xfrm>
          <a:off x="1102339" y="937944"/>
          <a:ext cx="10411593" cy="1254322"/>
        </p:xfrm>
        <a:graphic>
          <a:graphicData uri="http://schemas.openxmlformats.org/drawingml/2006/table">
            <a:tbl>
              <a:tblPr firstRow="1" bandRow="1">
                <a:tableStyleId>{5C22544A-7EE6-4342-B048-85BDC9FD1C3A}</a:tableStyleId>
              </a:tblPr>
              <a:tblGrid>
                <a:gridCol w="2054133">
                  <a:extLst>
                    <a:ext uri="{9D8B030D-6E8A-4147-A177-3AD203B41FA5}">
                      <a16:colId xmlns:a16="http://schemas.microsoft.com/office/drawing/2014/main" val="2428145190"/>
                    </a:ext>
                  </a:extLst>
                </a:gridCol>
                <a:gridCol w="4066366">
                  <a:extLst>
                    <a:ext uri="{9D8B030D-6E8A-4147-A177-3AD203B41FA5}">
                      <a16:colId xmlns:a16="http://schemas.microsoft.com/office/drawing/2014/main" val="4190875628"/>
                    </a:ext>
                  </a:extLst>
                </a:gridCol>
                <a:gridCol w="4291094">
                  <a:extLst>
                    <a:ext uri="{9D8B030D-6E8A-4147-A177-3AD203B41FA5}">
                      <a16:colId xmlns:a16="http://schemas.microsoft.com/office/drawing/2014/main" val="649052952"/>
                    </a:ext>
                  </a:extLst>
                </a:gridCol>
              </a:tblGrid>
              <a:tr h="500628">
                <a:tc>
                  <a:txBody>
                    <a:bodyPr/>
                    <a:lstStyle/>
                    <a:p>
                      <a:pPr algn="ctr">
                        <a:spcAft>
                          <a:spcPts val="0"/>
                        </a:spcAft>
                      </a:pPr>
                      <a:r>
                        <a:rPr lang="en-GB" sz="1600" dirty="0">
                          <a:solidFill>
                            <a:schemeClr val="bg1"/>
                          </a:solidFill>
                          <a:effectLst/>
                          <a:latin typeface="+mn-lt"/>
                          <a:ea typeface="Calibri" panose="020F0502020204030204" pitchFamily="34" charset="0"/>
                        </a:rPr>
                        <a:t>App</a:t>
                      </a:r>
                    </a:p>
                  </a:txBody>
                  <a:tcPr marL="68580" marR="68580" marT="0" marB="0"/>
                </a:tc>
                <a:tc>
                  <a:txBody>
                    <a:bodyPr/>
                    <a:lstStyle/>
                    <a:p>
                      <a:pPr algn="ctr">
                        <a:spcAft>
                          <a:spcPts val="0"/>
                        </a:spcAft>
                      </a:pPr>
                      <a:r>
                        <a:rPr lang="en-GB" sz="1600">
                          <a:solidFill>
                            <a:schemeClr val="bg1"/>
                          </a:solidFill>
                          <a:effectLst/>
                          <a:latin typeface="+mn-lt"/>
                          <a:ea typeface="Calibri" panose="020F0502020204030204" pitchFamily="34" charset="0"/>
                        </a:rPr>
                        <a:t>Latest version on production</a:t>
                      </a:r>
                    </a:p>
                  </a:txBody>
                  <a:tcPr marL="68580" marR="68580" marT="0" marB="0"/>
                </a:tc>
                <a:tc>
                  <a:txBody>
                    <a:bodyPr/>
                    <a:lstStyle/>
                    <a:p>
                      <a:pPr algn="ctr">
                        <a:spcAft>
                          <a:spcPts val="0"/>
                        </a:spcAft>
                      </a:pPr>
                      <a:r>
                        <a:rPr lang="en-GB" sz="1600">
                          <a:solidFill>
                            <a:schemeClr val="bg1"/>
                          </a:solidFill>
                          <a:effectLst/>
                          <a:latin typeface="+mn-lt"/>
                          <a:ea typeface="Calibri" panose="020F0502020204030204" pitchFamily="34" charset="0"/>
                        </a:rPr>
                        <a:t>Production deployment  date</a:t>
                      </a:r>
                    </a:p>
                  </a:txBody>
                  <a:tcPr marL="68580" marR="68580" marT="0" marB="0"/>
                </a:tc>
                <a:extLst>
                  <a:ext uri="{0D108BD9-81ED-4DB2-BD59-A6C34878D82A}">
                    <a16:rowId xmlns:a16="http://schemas.microsoft.com/office/drawing/2014/main" val="3271357356"/>
                  </a:ext>
                </a:extLst>
              </a:tr>
              <a:tr h="376847">
                <a:tc>
                  <a:txBody>
                    <a:bodyPr/>
                    <a:lstStyle/>
                    <a:p>
                      <a:pPr algn="ctr" fontAlgn="t"/>
                      <a:r>
                        <a:rPr lang="en-GB" sz="1600" b="0" i="0" u="none" strike="noStrike" dirty="0">
                          <a:solidFill>
                            <a:srgbClr val="000000"/>
                          </a:solidFill>
                          <a:effectLst/>
                          <a:latin typeface="+mn-lt"/>
                        </a:rPr>
                        <a:t>Mobile</a:t>
                      </a:r>
                    </a:p>
                  </a:txBody>
                  <a:tcPr marL="5443" marR="5443" marT="5443"/>
                </a:tc>
                <a:tc>
                  <a:txBody>
                    <a:bodyPr/>
                    <a:lstStyle/>
                    <a:p>
                      <a:pPr algn="ctr" fontAlgn="t"/>
                      <a:r>
                        <a:rPr lang="en-GB" sz="1600" b="0" i="0" u="none" strike="noStrike" dirty="0">
                          <a:solidFill>
                            <a:srgbClr val="000000"/>
                          </a:solidFill>
                          <a:effectLst/>
                          <a:latin typeface="+mn-lt"/>
                        </a:rPr>
                        <a:t>3.0.5</a:t>
                      </a:r>
                    </a:p>
                  </a:txBody>
                  <a:tcPr marL="5443" marR="5443" marT="5443"/>
                </a:tc>
                <a:tc>
                  <a:txBody>
                    <a:bodyPr/>
                    <a:lstStyle/>
                    <a:p>
                      <a:pPr algn="ctr" fontAlgn="t"/>
                      <a:r>
                        <a:rPr lang="en-GB" sz="1600" b="0" i="0" u="none" strike="noStrike" kern="1200" dirty="0">
                          <a:solidFill>
                            <a:srgbClr val="000000"/>
                          </a:solidFill>
                          <a:effectLst/>
                          <a:latin typeface="+mn-lt"/>
                          <a:ea typeface="+mn-ea"/>
                          <a:cs typeface="+mn-cs"/>
                        </a:rPr>
                        <a:t>22/08/2024</a:t>
                      </a:r>
                    </a:p>
                  </a:txBody>
                  <a:tcPr marL="5443" marR="5443" marT="5443"/>
                </a:tc>
                <a:extLst>
                  <a:ext uri="{0D108BD9-81ED-4DB2-BD59-A6C34878D82A}">
                    <a16:rowId xmlns:a16="http://schemas.microsoft.com/office/drawing/2014/main" val="2934248791"/>
                  </a:ext>
                </a:extLst>
              </a:tr>
              <a:tr h="376847">
                <a:tc>
                  <a:txBody>
                    <a:bodyPr/>
                    <a:lstStyle/>
                    <a:p>
                      <a:pPr algn="ctr" fontAlgn="t"/>
                      <a:r>
                        <a:rPr lang="en-GB" sz="1600" b="0" i="0" u="none" strike="noStrike">
                          <a:solidFill>
                            <a:srgbClr val="000000"/>
                          </a:solidFill>
                          <a:effectLst/>
                          <a:latin typeface="+mn-lt"/>
                        </a:rPr>
                        <a:t>Web</a:t>
                      </a:r>
                    </a:p>
                  </a:txBody>
                  <a:tcPr marL="5443" marR="5443" marT="5443"/>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GB" sz="1600" b="0" i="0" u="none" strike="noStrike" kern="1200" dirty="0">
                          <a:solidFill>
                            <a:srgbClr val="000000"/>
                          </a:solidFill>
                          <a:effectLst/>
                          <a:latin typeface="+mn-lt"/>
                          <a:ea typeface="+mn-ea"/>
                          <a:cs typeface="+mn-cs"/>
                        </a:rPr>
                        <a:t>2024.1.16.14</a:t>
                      </a:r>
                    </a:p>
                  </a:txBody>
                  <a:tcPr marL="5443" marR="5443" marT="5443"/>
                </a:tc>
                <a:tc>
                  <a:txBody>
                    <a:bodyPr/>
                    <a:lstStyle/>
                    <a:p>
                      <a:pPr algn="ctr" fontAlgn="t"/>
                      <a:r>
                        <a:rPr lang="en-GB" sz="1600" b="0" i="0" u="none" strike="noStrike" dirty="0">
                          <a:solidFill>
                            <a:srgbClr val="000000"/>
                          </a:solidFill>
                          <a:effectLst/>
                          <a:latin typeface="+mn-lt"/>
                        </a:rPr>
                        <a:t>17/01/2024</a:t>
                      </a:r>
                    </a:p>
                  </a:txBody>
                  <a:tcPr marL="5443" marR="5443" marT="5443"/>
                </a:tc>
                <a:extLst>
                  <a:ext uri="{0D108BD9-81ED-4DB2-BD59-A6C34878D82A}">
                    <a16:rowId xmlns:a16="http://schemas.microsoft.com/office/drawing/2014/main" val="1771452950"/>
                  </a:ext>
                </a:extLst>
              </a:tr>
            </a:tbl>
          </a:graphicData>
        </a:graphic>
      </p:graphicFrame>
      <p:sp>
        <p:nvSpPr>
          <p:cNvPr id="4" name="TextBox 3"/>
          <p:cNvSpPr txBox="1"/>
          <p:nvPr/>
        </p:nvSpPr>
        <p:spPr>
          <a:xfrm>
            <a:off x="1017306" y="2289629"/>
            <a:ext cx="5979842" cy="369332"/>
          </a:xfrm>
          <a:prstGeom prst="rect">
            <a:avLst/>
          </a:prstGeom>
          <a:noFill/>
        </p:spPr>
        <p:txBody>
          <a:bodyPr wrap="square" rtlCol="0">
            <a:spAutoFit/>
          </a:bodyPr>
          <a:lstStyle/>
          <a:p>
            <a:pPr>
              <a:spcBef>
                <a:spcPts val="600"/>
              </a:spcBef>
            </a:pPr>
            <a:r>
              <a:rPr lang="en-GB" b="1" dirty="0"/>
              <a:t>Release management activities during the month</a:t>
            </a:r>
          </a:p>
        </p:txBody>
      </p:sp>
      <p:graphicFrame>
        <p:nvGraphicFramePr>
          <p:cNvPr id="7" name="Table 6">
            <a:extLst>
              <a:ext uri="{FF2B5EF4-FFF2-40B4-BE49-F238E27FC236}">
                <a16:creationId xmlns:a16="http://schemas.microsoft.com/office/drawing/2014/main" id="{8B29BF6E-BA5E-03E3-9924-B0FB97D4EF4D}"/>
              </a:ext>
            </a:extLst>
          </p:cNvPr>
          <p:cNvGraphicFramePr>
            <a:graphicFrameLocks noGrp="1"/>
          </p:cNvGraphicFramePr>
          <p:nvPr>
            <p:extLst>
              <p:ext uri="{D42A27DB-BD31-4B8C-83A1-F6EECF244321}">
                <p14:modId xmlns:p14="http://schemas.microsoft.com/office/powerpoint/2010/main" val="2447257065"/>
              </p:ext>
            </p:extLst>
          </p:nvPr>
        </p:nvGraphicFramePr>
        <p:xfrm>
          <a:off x="1188468" y="2756323"/>
          <a:ext cx="10411591" cy="2492998"/>
        </p:xfrm>
        <a:graphic>
          <a:graphicData uri="http://schemas.openxmlformats.org/drawingml/2006/table">
            <a:tbl>
              <a:tblPr firstRow="1" bandRow="1">
                <a:tableStyleId>{5C22544A-7EE6-4342-B048-85BDC9FD1C3A}</a:tableStyleId>
              </a:tblPr>
              <a:tblGrid>
                <a:gridCol w="836091">
                  <a:extLst>
                    <a:ext uri="{9D8B030D-6E8A-4147-A177-3AD203B41FA5}">
                      <a16:colId xmlns:a16="http://schemas.microsoft.com/office/drawing/2014/main" val="176256540"/>
                    </a:ext>
                  </a:extLst>
                </a:gridCol>
                <a:gridCol w="1433151">
                  <a:extLst>
                    <a:ext uri="{9D8B030D-6E8A-4147-A177-3AD203B41FA5}">
                      <a16:colId xmlns:a16="http://schemas.microsoft.com/office/drawing/2014/main" val="2447460917"/>
                    </a:ext>
                  </a:extLst>
                </a:gridCol>
                <a:gridCol w="1573460">
                  <a:extLst>
                    <a:ext uri="{9D8B030D-6E8A-4147-A177-3AD203B41FA5}">
                      <a16:colId xmlns:a16="http://schemas.microsoft.com/office/drawing/2014/main" val="1403359212"/>
                    </a:ext>
                  </a:extLst>
                </a:gridCol>
                <a:gridCol w="1292842">
                  <a:extLst>
                    <a:ext uri="{9D8B030D-6E8A-4147-A177-3AD203B41FA5}">
                      <a16:colId xmlns:a16="http://schemas.microsoft.com/office/drawing/2014/main" val="3021493574"/>
                    </a:ext>
                  </a:extLst>
                </a:gridCol>
                <a:gridCol w="1252755">
                  <a:extLst>
                    <a:ext uri="{9D8B030D-6E8A-4147-A177-3AD203B41FA5}">
                      <a16:colId xmlns:a16="http://schemas.microsoft.com/office/drawing/2014/main" val="3974491748"/>
                    </a:ext>
                  </a:extLst>
                </a:gridCol>
                <a:gridCol w="1420394">
                  <a:extLst>
                    <a:ext uri="{9D8B030D-6E8A-4147-A177-3AD203B41FA5}">
                      <a16:colId xmlns:a16="http://schemas.microsoft.com/office/drawing/2014/main" val="813257713"/>
                    </a:ext>
                  </a:extLst>
                </a:gridCol>
                <a:gridCol w="1425864">
                  <a:extLst>
                    <a:ext uri="{9D8B030D-6E8A-4147-A177-3AD203B41FA5}">
                      <a16:colId xmlns:a16="http://schemas.microsoft.com/office/drawing/2014/main" val="451594225"/>
                    </a:ext>
                  </a:extLst>
                </a:gridCol>
                <a:gridCol w="1177034">
                  <a:extLst>
                    <a:ext uri="{9D8B030D-6E8A-4147-A177-3AD203B41FA5}">
                      <a16:colId xmlns:a16="http://schemas.microsoft.com/office/drawing/2014/main" val="749686856"/>
                    </a:ext>
                  </a:extLst>
                </a:gridCol>
              </a:tblGrid>
              <a:tr h="694678">
                <a:tc>
                  <a:txBody>
                    <a:bodyPr/>
                    <a:lstStyle/>
                    <a:p>
                      <a:pPr algn="l">
                        <a:spcAft>
                          <a:spcPts val="0"/>
                        </a:spcAft>
                      </a:pPr>
                      <a:r>
                        <a:rPr lang="en-GB" sz="1600" dirty="0">
                          <a:solidFill>
                            <a:schemeClr val="bg1"/>
                          </a:solidFill>
                          <a:effectLst/>
                          <a:latin typeface="+mn-lt"/>
                          <a:ea typeface="Calibri" panose="020F0502020204030204" pitchFamily="34" charset="0"/>
                        </a:rPr>
                        <a:t>App</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Release</a:t>
                      </a:r>
                    </a:p>
                    <a:p>
                      <a:pPr algn="l">
                        <a:spcAft>
                          <a:spcPts val="0"/>
                        </a:spcAft>
                      </a:pPr>
                      <a:r>
                        <a:rPr lang="en-GB" sz="1600" dirty="0">
                          <a:solidFill>
                            <a:schemeClr val="bg1"/>
                          </a:solidFill>
                          <a:effectLst/>
                          <a:latin typeface="+mn-lt"/>
                          <a:ea typeface="Calibri" panose="020F0502020204030204" pitchFamily="34" charset="0"/>
                        </a:rPr>
                        <a:t>version</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Key</a:t>
                      </a:r>
                      <a:r>
                        <a:rPr lang="en-GB" sz="1600" baseline="0" dirty="0">
                          <a:solidFill>
                            <a:schemeClr val="bg1"/>
                          </a:solidFill>
                          <a:effectLst/>
                          <a:latin typeface="+mn-lt"/>
                          <a:ea typeface="Calibri" panose="020F0502020204030204" pitchFamily="34" charset="0"/>
                        </a:rPr>
                        <a:t> contents</a:t>
                      </a:r>
                      <a:endParaRPr lang="en-GB" sz="1600" dirty="0">
                        <a:solidFill>
                          <a:schemeClr val="bg1"/>
                        </a:solidFill>
                        <a:effectLst/>
                        <a:latin typeface="+mn-lt"/>
                        <a:ea typeface="Calibri" panose="020F0502020204030204" pitchFamily="34" charset="0"/>
                      </a:endParaRP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Date</a:t>
                      </a:r>
                    </a:p>
                    <a:p>
                      <a:pPr algn="l">
                        <a:spcAft>
                          <a:spcPts val="0"/>
                        </a:spcAft>
                      </a:pPr>
                      <a:r>
                        <a:rPr lang="en-GB" sz="1600" dirty="0">
                          <a:solidFill>
                            <a:schemeClr val="bg1"/>
                          </a:solidFill>
                          <a:effectLst/>
                          <a:latin typeface="+mn-lt"/>
                          <a:ea typeface="Calibri" panose="020F0502020204030204" pitchFamily="34" charset="0"/>
                        </a:rPr>
                        <a:t>Available</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Date deployed on UAT</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UAT Completion</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Prod</a:t>
                      </a:r>
                    </a:p>
                    <a:p>
                      <a:pPr algn="l">
                        <a:spcAft>
                          <a:spcPts val="0"/>
                        </a:spcAft>
                      </a:pPr>
                      <a:r>
                        <a:rPr lang="en-GB" sz="1600" dirty="0">
                          <a:solidFill>
                            <a:schemeClr val="bg1"/>
                          </a:solidFill>
                          <a:effectLst/>
                          <a:latin typeface="+mn-lt"/>
                          <a:ea typeface="Calibri" panose="020F0502020204030204" pitchFamily="34" charset="0"/>
                        </a:rPr>
                        <a:t>Deployment</a:t>
                      </a:r>
                    </a:p>
                  </a:txBody>
                  <a:tcPr marL="68580" marR="68580" marT="0" marB="0"/>
                </a:tc>
                <a:tc>
                  <a:txBody>
                    <a:bodyPr/>
                    <a:lstStyle/>
                    <a:p>
                      <a:pPr algn="l">
                        <a:spcAft>
                          <a:spcPts val="0"/>
                        </a:spcAft>
                      </a:pPr>
                      <a:r>
                        <a:rPr lang="en-GB" sz="1600" dirty="0">
                          <a:solidFill>
                            <a:schemeClr val="bg1"/>
                          </a:solidFill>
                          <a:effectLst/>
                          <a:latin typeface="+mn-lt"/>
                          <a:ea typeface="Calibri" panose="020F0502020204030204" pitchFamily="34" charset="0"/>
                        </a:rPr>
                        <a:t>Status</a:t>
                      </a:r>
                    </a:p>
                  </a:txBody>
                  <a:tcPr marL="68580" marR="68580" marT="0" marB="0"/>
                </a:tc>
                <a:extLst>
                  <a:ext uri="{0D108BD9-81ED-4DB2-BD59-A6C34878D82A}">
                    <a16:rowId xmlns:a16="http://schemas.microsoft.com/office/drawing/2014/main" val="4126392616"/>
                  </a:ext>
                </a:extLst>
              </a:tr>
              <a:tr h="694678">
                <a:tc>
                  <a:txBody>
                    <a:bodyPr/>
                    <a:lstStyle/>
                    <a:p>
                      <a:r>
                        <a:rPr lang="en-US" sz="1600" b="0" i="0" u="none" strike="noStrike" kern="1200" dirty="0">
                          <a:solidFill>
                            <a:srgbClr val="000000"/>
                          </a:solidFill>
                          <a:effectLst/>
                          <a:latin typeface="+mn-lt"/>
                          <a:ea typeface="+mn-ea"/>
                          <a:cs typeface="+mn-cs"/>
                        </a:rPr>
                        <a:t>web</a:t>
                      </a:r>
                    </a:p>
                  </a:txBody>
                  <a:tcPr/>
                </a:tc>
                <a:tc>
                  <a:txBody>
                    <a:bodyPr/>
                    <a:lstStyle/>
                    <a:p>
                      <a:r>
                        <a:rPr lang="en-US" sz="1600" b="0" dirty="0">
                          <a:effectLst/>
                        </a:rPr>
                        <a:t>2024.11.8.17</a:t>
                      </a:r>
                      <a:endParaRPr lang="en-US" sz="1600" b="0" i="0" u="none" strike="noStrike" kern="1200" dirty="0">
                        <a:solidFill>
                          <a:srgbClr val="000000"/>
                        </a:solidFill>
                        <a:effectLst/>
                        <a:latin typeface="+mn-lt"/>
                        <a:ea typeface="+mn-ea"/>
                        <a:cs typeface="+mn-cs"/>
                      </a:endParaRPr>
                    </a:p>
                  </a:txBody>
                  <a:tcPr/>
                </a:tc>
                <a:tc>
                  <a:txBody>
                    <a:bodyPr/>
                    <a:lstStyle/>
                    <a:p>
                      <a:r>
                        <a:rPr lang="en-US" sz="1600" b="0" i="0" u="none" strike="noStrike" kern="1200" dirty="0" err="1">
                          <a:solidFill>
                            <a:srgbClr val="000000"/>
                          </a:solidFill>
                          <a:effectLst/>
                          <a:latin typeface="+mn-lt"/>
                          <a:ea typeface="+mn-ea"/>
                          <a:cs typeface="+mn-cs"/>
                        </a:rPr>
                        <a:t>.Net</a:t>
                      </a:r>
                      <a:r>
                        <a:rPr lang="en-US" sz="1600" b="0" i="0" u="none" strike="noStrike" kern="1200" dirty="0">
                          <a:solidFill>
                            <a:srgbClr val="000000"/>
                          </a:solidFill>
                          <a:effectLst/>
                          <a:latin typeface="+mn-lt"/>
                          <a:ea typeface="+mn-ea"/>
                          <a:cs typeface="+mn-cs"/>
                        </a:rPr>
                        <a:t> 8 Upgrade</a:t>
                      </a:r>
                    </a:p>
                  </a:txBody>
                  <a:tcPr/>
                </a:tc>
                <a:tc>
                  <a:txBody>
                    <a:bodyPr/>
                    <a:lstStyle/>
                    <a:p>
                      <a:r>
                        <a:rPr lang="en-US" sz="1600" b="0" i="0" u="none" strike="noStrike" kern="1200" dirty="0">
                          <a:solidFill>
                            <a:srgbClr val="000000"/>
                          </a:solidFill>
                          <a:effectLst/>
                          <a:latin typeface="+mn-lt"/>
                          <a:ea typeface="+mn-ea"/>
                          <a:cs typeface="+mn-cs"/>
                        </a:rPr>
                        <a:t>11/21/2024</a:t>
                      </a:r>
                    </a:p>
                  </a:txBody>
                  <a:tcPr/>
                </a:tc>
                <a:tc>
                  <a:txBody>
                    <a:bodyPr/>
                    <a:lstStyle/>
                    <a:p>
                      <a:r>
                        <a:rPr lang="en-US" sz="1600" b="0" i="0" u="none" strike="noStrike" kern="1200" dirty="0">
                          <a:solidFill>
                            <a:srgbClr val="000000"/>
                          </a:solidFill>
                          <a:effectLst/>
                          <a:latin typeface="+mn-lt"/>
                          <a:ea typeface="+mn-ea"/>
                          <a:cs typeface="+mn-cs"/>
                        </a:rPr>
                        <a:t>11/21/2024</a:t>
                      </a:r>
                    </a:p>
                  </a:txBody>
                  <a:tcPr/>
                </a:tc>
                <a:tc>
                  <a:txBody>
                    <a:bodyPr/>
                    <a:lstStyle/>
                    <a:p>
                      <a:r>
                        <a:rPr lang="en-US" sz="1600" b="0" i="0" u="none" strike="noStrike" kern="1200" dirty="0">
                          <a:solidFill>
                            <a:srgbClr val="000000"/>
                          </a:solidFill>
                          <a:effectLst/>
                          <a:latin typeface="+mn-lt"/>
                          <a:ea typeface="+mn-ea"/>
                          <a:cs typeface="+mn-cs"/>
                        </a:rPr>
                        <a:t>11/21/2024</a:t>
                      </a:r>
                    </a:p>
                  </a:txBody>
                  <a:tcPr/>
                </a:tc>
                <a:tc>
                  <a:txBody>
                    <a:bodyPr/>
                    <a:lstStyle/>
                    <a:p>
                      <a:r>
                        <a:rPr lang="en-US" sz="1600" b="0" i="0" u="none" strike="noStrike" kern="1200" dirty="0">
                          <a:solidFill>
                            <a:srgbClr val="000000"/>
                          </a:solidFill>
                          <a:effectLst/>
                          <a:latin typeface="+mn-lt"/>
                          <a:ea typeface="+mn-ea"/>
                          <a:cs typeface="+mn-cs"/>
                        </a:rPr>
                        <a:t>Discussion are going on</a:t>
                      </a:r>
                    </a:p>
                  </a:txBody>
                  <a:tcPr/>
                </a:tc>
                <a:tc>
                  <a:txBody>
                    <a:bodyPr/>
                    <a:lstStyle/>
                    <a:p>
                      <a:r>
                        <a:rPr lang="en-US" sz="1600" b="0" i="0" u="none" strike="noStrike" kern="1200" dirty="0">
                          <a:solidFill>
                            <a:srgbClr val="000000"/>
                          </a:solidFill>
                          <a:effectLst/>
                          <a:latin typeface="+mn-lt"/>
                          <a:ea typeface="+mn-ea"/>
                          <a:cs typeface="+mn-cs"/>
                        </a:rPr>
                        <a:t>Open</a:t>
                      </a:r>
                    </a:p>
                  </a:txBody>
                  <a:tcPr/>
                </a:tc>
                <a:extLst>
                  <a:ext uri="{0D108BD9-81ED-4DB2-BD59-A6C34878D82A}">
                    <a16:rowId xmlns:a16="http://schemas.microsoft.com/office/drawing/2014/main" val="3130706509"/>
                  </a:ext>
                </a:extLst>
              </a:tr>
              <a:tr h="694678">
                <a:tc>
                  <a:txBody>
                    <a:bodyPr/>
                    <a:lstStyle/>
                    <a:p>
                      <a:r>
                        <a:rPr lang="en-US" sz="1600" b="0" i="0" u="none" strike="noStrike" kern="1200" dirty="0">
                          <a:solidFill>
                            <a:srgbClr val="000000"/>
                          </a:solidFill>
                          <a:effectLst/>
                          <a:latin typeface="+mn-lt"/>
                          <a:ea typeface="+mn-ea"/>
                          <a:cs typeface="+mn-cs"/>
                        </a:rPr>
                        <a:t>web</a:t>
                      </a:r>
                    </a:p>
                  </a:txBody>
                  <a:tcPr/>
                </a:tc>
                <a:tc>
                  <a:txBody>
                    <a:bodyPr/>
                    <a:lstStyle/>
                    <a:p>
                      <a:r>
                        <a:rPr lang="en-US" sz="1800" b="0" i="0" u="none" strike="noStrike" kern="1200" dirty="0">
                          <a:solidFill>
                            <a:schemeClr val="dk1"/>
                          </a:solidFill>
                          <a:effectLst/>
                          <a:latin typeface="+mn-lt"/>
                          <a:ea typeface="+mn-ea"/>
                          <a:cs typeface="+mn-cs"/>
                        </a:rPr>
                        <a:t>3.0.15</a:t>
                      </a:r>
                      <a:endParaRPr lang="en-US" sz="1600" b="0" i="0" u="none" strike="noStrike" kern="1200" dirty="0">
                        <a:solidFill>
                          <a:srgbClr val="000000"/>
                        </a:solidFill>
                        <a:effectLst/>
                        <a:latin typeface="+mn-lt"/>
                        <a:ea typeface="+mn-ea"/>
                        <a:cs typeface="+mn-cs"/>
                      </a:endParaRPr>
                    </a:p>
                  </a:txBody>
                  <a:tcPr/>
                </a:tc>
                <a:tc>
                  <a:txBody>
                    <a:bodyPr/>
                    <a:lstStyle/>
                    <a:p>
                      <a:r>
                        <a:rPr lang="en-US" sz="1600" b="0" i="0" u="none" strike="noStrike" kern="1200" dirty="0" err="1">
                          <a:solidFill>
                            <a:srgbClr val="000000"/>
                          </a:solidFill>
                          <a:effectLst/>
                          <a:latin typeface="+mn-lt"/>
                          <a:ea typeface="+mn-ea"/>
                          <a:cs typeface="+mn-cs"/>
                        </a:rPr>
                        <a:t>.Net</a:t>
                      </a:r>
                      <a:r>
                        <a:rPr lang="en-US" sz="1600" b="0" i="0" u="none" strike="noStrike" kern="1200" dirty="0">
                          <a:solidFill>
                            <a:srgbClr val="000000"/>
                          </a:solidFill>
                          <a:effectLst/>
                          <a:latin typeface="+mn-lt"/>
                          <a:ea typeface="+mn-ea"/>
                          <a:cs typeface="+mn-cs"/>
                        </a:rPr>
                        <a:t> </a:t>
                      </a:r>
                      <a:r>
                        <a:rPr lang="en-US" sz="1600" b="0" i="0" u="none" strike="noStrike" kern="1200">
                          <a:solidFill>
                            <a:srgbClr val="000000"/>
                          </a:solidFill>
                          <a:effectLst/>
                          <a:latin typeface="+mn-lt"/>
                          <a:ea typeface="+mn-ea"/>
                          <a:cs typeface="+mn-cs"/>
                        </a:rPr>
                        <a:t>8 – Latest Upgrade </a:t>
                      </a:r>
                      <a:r>
                        <a:rPr lang="en-US" sz="1600" b="0" i="0" u="none" strike="noStrike" kern="1200" dirty="0">
                          <a:solidFill>
                            <a:srgbClr val="000000"/>
                          </a:solidFill>
                          <a:effectLst/>
                          <a:latin typeface="+mn-lt"/>
                          <a:ea typeface="+mn-ea"/>
                          <a:cs typeface="+mn-cs"/>
                        </a:rPr>
                        <a:t>with all Patches and Updates</a:t>
                      </a:r>
                    </a:p>
                  </a:txBody>
                  <a:tcPr/>
                </a:tc>
                <a:tc>
                  <a:txBody>
                    <a:bodyPr/>
                    <a:lstStyle/>
                    <a:p>
                      <a:endParaRPr lang="en-US" sz="1600" b="0" i="0" u="none" strike="noStrike" kern="1200" dirty="0">
                        <a:solidFill>
                          <a:srgbClr val="000000"/>
                        </a:solidFill>
                        <a:effectLst/>
                        <a:latin typeface="+mn-lt"/>
                        <a:ea typeface="+mn-ea"/>
                        <a:cs typeface="+mn-cs"/>
                      </a:endParaRPr>
                    </a:p>
                  </a:txBody>
                  <a:tcPr/>
                </a:tc>
                <a:tc>
                  <a:txBody>
                    <a:bodyPr/>
                    <a:lstStyle/>
                    <a:p>
                      <a:endParaRPr lang="en-US" sz="1600" b="0" i="0" u="none" strike="noStrike" kern="1200" dirty="0">
                        <a:solidFill>
                          <a:srgbClr val="000000"/>
                        </a:solidFill>
                        <a:effectLst/>
                        <a:latin typeface="+mn-lt"/>
                        <a:ea typeface="+mn-ea"/>
                        <a:cs typeface="+mn-cs"/>
                      </a:endParaRPr>
                    </a:p>
                  </a:txBody>
                  <a:tcPr/>
                </a:tc>
                <a:tc>
                  <a:txBody>
                    <a:bodyPr/>
                    <a:lstStyle/>
                    <a:p>
                      <a:endParaRPr lang="en-US" sz="1600" b="0" i="0" u="none" strike="noStrike" kern="1200" dirty="0">
                        <a:solidFill>
                          <a:srgbClr val="000000"/>
                        </a:solidFill>
                        <a:effectLst/>
                        <a:latin typeface="+mn-lt"/>
                        <a:ea typeface="+mn-ea"/>
                        <a:cs typeface="+mn-cs"/>
                      </a:endParaRPr>
                    </a:p>
                  </a:txBody>
                  <a:tcPr/>
                </a:tc>
                <a:tc>
                  <a:txBody>
                    <a:bodyPr/>
                    <a:lstStyle/>
                    <a:p>
                      <a:r>
                        <a:rPr lang="en-US" sz="1600" b="0" i="0" u="none" strike="noStrike" kern="1200" dirty="0">
                          <a:solidFill>
                            <a:srgbClr val="000000"/>
                          </a:solidFill>
                          <a:effectLst/>
                          <a:latin typeface="+mn-lt"/>
                          <a:ea typeface="+mn-ea"/>
                          <a:cs typeface="+mn-cs"/>
                        </a:rPr>
                        <a:t>Discussion are going on</a:t>
                      </a:r>
                    </a:p>
                  </a:txBody>
                  <a:tcPr/>
                </a:tc>
                <a:tc>
                  <a:txBody>
                    <a:bodyPr/>
                    <a:lstStyle/>
                    <a:p>
                      <a:r>
                        <a:rPr lang="en-US" sz="1600" b="0" i="0" u="none" strike="noStrike" kern="1200" dirty="0">
                          <a:solidFill>
                            <a:srgbClr val="000000"/>
                          </a:solidFill>
                          <a:effectLst/>
                          <a:latin typeface="+mn-lt"/>
                          <a:ea typeface="+mn-ea"/>
                          <a:cs typeface="+mn-cs"/>
                        </a:rPr>
                        <a:t>Open</a:t>
                      </a:r>
                    </a:p>
                  </a:txBody>
                  <a:tcPr/>
                </a:tc>
                <a:extLst>
                  <a:ext uri="{0D108BD9-81ED-4DB2-BD59-A6C34878D82A}">
                    <a16:rowId xmlns:a16="http://schemas.microsoft.com/office/drawing/2014/main" val="1264849848"/>
                  </a:ext>
                </a:extLst>
              </a:tr>
            </a:tbl>
          </a:graphicData>
        </a:graphic>
      </p:graphicFrame>
    </p:spTree>
    <p:extLst>
      <p:ext uri="{BB962C8B-B14F-4D97-AF65-F5344CB8AC3E}">
        <p14:creationId xmlns:p14="http://schemas.microsoft.com/office/powerpoint/2010/main" val="939317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1026000" y="6337302"/>
            <a:ext cx="3600000" cy="252000"/>
          </a:xfrm>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11</a:t>
            </a:fld>
            <a:endParaRPr lang="en-GB" noProof="0"/>
          </a:p>
        </p:txBody>
      </p:sp>
      <p:sp>
        <p:nvSpPr>
          <p:cNvPr id="11" name="Title 10"/>
          <p:cNvSpPr>
            <a:spLocks noGrp="1"/>
          </p:cNvSpPr>
          <p:nvPr>
            <p:ph type="title"/>
          </p:nvPr>
        </p:nvSpPr>
        <p:spPr>
          <a:xfrm>
            <a:off x="821229" y="-22374"/>
            <a:ext cx="10751503" cy="925041"/>
          </a:xfrm>
        </p:spPr>
        <p:txBody>
          <a:bodyPr/>
          <a:lstStyle/>
          <a:p>
            <a:r>
              <a:rPr lang="en-GB" dirty="0"/>
              <a:t>Maintenance and Support Service – UAT</a:t>
            </a:r>
          </a:p>
        </p:txBody>
      </p:sp>
      <p:sp>
        <p:nvSpPr>
          <p:cNvPr id="12" name="Rectangle: Rounded Corners 63">
            <a:extLst>
              <a:ext uri="{FF2B5EF4-FFF2-40B4-BE49-F238E27FC236}">
                <a16:creationId xmlns:a16="http://schemas.microsoft.com/office/drawing/2014/main" id="{319287C0-7790-430D-B8D5-0CB693E3C372}"/>
              </a:ext>
            </a:extLst>
          </p:cNvPr>
          <p:cNvSpPr/>
          <p:nvPr/>
        </p:nvSpPr>
        <p:spPr>
          <a:xfrm>
            <a:off x="821229" y="1079268"/>
            <a:ext cx="10910385" cy="5099189"/>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pPr marL="285750" indent="-285750">
              <a:buFont typeface="Arial" panose="020B0604020202020204" pitchFamily="34" charset="0"/>
              <a:buChar char="•"/>
            </a:pPr>
            <a:endParaRPr lang="en-GB" sz="1400"/>
          </a:p>
        </p:txBody>
      </p:sp>
      <p:sp>
        <p:nvSpPr>
          <p:cNvPr id="5" name="TextBox 4"/>
          <p:cNvSpPr txBox="1"/>
          <p:nvPr/>
        </p:nvSpPr>
        <p:spPr>
          <a:xfrm>
            <a:off x="899133" y="1242392"/>
            <a:ext cx="10523270" cy="1369606"/>
          </a:xfrm>
          <a:prstGeom prst="rect">
            <a:avLst/>
          </a:prstGeom>
          <a:noFill/>
        </p:spPr>
        <p:txBody>
          <a:bodyPr wrap="square" rtlCol="0">
            <a:spAutoFit/>
          </a:bodyPr>
          <a:lstStyle/>
          <a:p>
            <a:pPr marL="285750" indent="-285750">
              <a:spcBef>
                <a:spcPts val="600"/>
              </a:spcBef>
              <a:buFont typeface="Arial" panose="020B0604020202020204" pitchFamily="34" charset="0"/>
              <a:buChar char="•"/>
            </a:pPr>
            <a:r>
              <a:rPr lang="en-US" sz="1400" dirty="0"/>
              <a:t>No New UAT deployments in this month.</a:t>
            </a:r>
          </a:p>
          <a:p>
            <a:pPr marL="742950" lvl="1" indent="-285750">
              <a:spcBef>
                <a:spcPts val="600"/>
              </a:spcBef>
              <a:buFont typeface="Arial" panose="020B0604020202020204" pitchFamily="34" charset="0"/>
              <a:buChar char="•"/>
            </a:pPr>
            <a:endParaRPr lang="en-US" dirty="0"/>
          </a:p>
          <a:p>
            <a:pPr marL="742950" lvl="1"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endParaRPr lang="en-US" dirty="0"/>
          </a:p>
        </p:txBody>
      </p:sp>
    </p:spTree>
    <p:extLst>
      <p:ext uri="{BB962C8B-B14F-4D97-AF65-F5344CB8AC3E}">
        <p14:creationId xmlns:p14="http://schemas.microsoft.com/office/powerpoint/2010/main" val="256964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1026000" y="6337302"/>
            <a:ext cx="3600000" cy="252000"/>
          </a:xfrm>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12</a:t>
            </a:fld>
            <a:endParaRPr lang="en-GB" noProof="0"/>
          </a:p>
        </p:txBody>
      </p:sp>
      <p:sp>
        <p:nvSpPr>
          <p:cNvPr id="11" name="Title 10"/>
          <p:cNvSpPr>
            <a:spLocks noGrp="1"/>
          </p:cNvSpPr>
          <p:nvPr>
            <p:ph type="title"/>
          </p:nvPr>
        </p:nvSpPr>
        <p:spPr>
          <a:xfrm>
            <a:off x="821229" y="-22374"/>
            <a:ext cx="10751503" cy="925041"/>
          </a:xfrm>
        </p:spPr>
        <p:txBody>
          <a:bodyPr/>
          <a:lstStyle/>
          <a:p>
            <a:r>
              <a:rPr lang="en-GB" dirty="0"/>
              <a:t>Maintenance and Support Service – Prod</a:t>
            </a:r>
          </a:p>
        </p:txBody>
      </p:sp>
      <p:sp>
        <p:nvSpPr>
          <p:cNvPr id="12" name="Rectangle: Rounded Corners 63">
            <a:extLst>
              <a:ext uri="{FF2B5EF4-FFF2-40B4-BE49-F238E27FC236}">
                <a16:creationId xmlns:a16="http://schemas.microsoft.com/office/drawing/2014/main" id="{319287C0-7790-430D-B8D5-0CB693E3C372}"/>
              </a:ext>
            </a:extLst>
          </p:cNvPr>
          <p:cNvSpPr/>
          <p:nvPr/>
        </p:nvSpPr>
        <p:spPr>
          <a:xfrm>
            <a:off x="719137" y="1004511"/>
            <a:ext cx="10910385" cy="5005871"/>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pPr marL="742950" lvl="1" indent="-285750">
              <a:spcBef>
                <a:spcPts val="600"/>
              </a:spcBef>
              <a:buFont typeface="Arial" panose="020B0604020202020204" pitchFamily="34" charset="0"/>
              <a:buChar char="•"/>
            </a:pPr>
            <a:r>
              <a:rPr lang="en-US" sz="1400" dirty="0"/>
              <a:t>No New PROD deployments in this month</a:t>
            </a:r>
            <a:endParaRPr lang="en-GB" sz="1400" dirty="0"/>
          </a:p>
        </p:txBody>
      </p:sp>
    </p:spTree>
    <p:extLst>
      <p:ext uri="{BB962C8B-B14F-4D97-AF65-F5344CB8AC3E}">
        <p14:creationId xmlns:p14="http://schemas.microsoft.com/office/powerpoint/2010/main" val="3848952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13</a:t>
            </a:fld>
            <a:endParaRPr lang="en-GB" noProof="0"/>
          </a:p>
        </p:txBody>
      </p:sp>
      <p:sp>
        <p:nvSpPr>
          <p:cNvPr id="11" name="Title 10"/>
          <p:cNvSpPr>
            <a:spLocks noGrp="1"/>
          </p:cNvSpPr>
          <p:nvPr>
            <p:ph type="title"/>
          </p:nvPr>
        </p:nvSpPr>
        <p:spPr>
          <a:xfrm>
            <a:off x="719137" y="30480"/>
            <a:ext cx="10751503" cy="680720"/>
          </a:xfrm>
        </p:spPr>
        <p:txBody>
          <a:bodyPr/>
          <a:lstStyle/>
          <a:p>
            <a:r>
              <a:rPr lang="en-GB"/>
              <a:t>Maintenance and Support Service - other key activities</a:t>
            </a:r>
          </a:p>
        </p:txBody>
      </p:sp>
      <p:sp>
        <p:nvSpPr>
          <p:cNvPr id="16" name="Rectangle: Rounded Corners 63">
            <a:extLst>
              <a:ext uri="{FF2B5EF4-FFF2-40B4-BE49-F238E27FC236}">
                <a16:creationId xmlns:a16="http://schemas.microsoft.com/office/drawing/2014/main" id="{319287C0-7790-430D-B8D5-0CB693E3C372}"/>
              </a:ext>
            </a:extLst>
          </p:cNvPr>
          <p:cNvSpPr/>
          <p:nvPr/>
        </p:nvSpPr>
        <p:spPr>
          <a:xfrm>
            <a:off x="719137" y="938713"/>
            <a:ext cx="10751502" cy="5267739"/>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a:latin typeface="Rockwell" panose="02060603020205020403" pitchFamily="18" charset="0"/>
            </a:endParaRPr>
          </a:p>
        </p:txBody>
      </p:sp>
      <p:sp>
        <p:nvSpPr>
          <p:cNvPr id="4" name="TextBox 3"/>
          <p:cNvSpPr txBox="1"/>
          <p:nvPr/>
        </p:nvSpPr>
        <p:spPr>
          <a:xfrm>
            <a:off x="919447" y="938713"/>
            <a:ext cx="10182562" cy="1308050"/>
          </a:xfrm>
          <a:prstGeom prst="rect">
            <a:avLst/>
          </a:prstGeom>
          <a:noFill/>
        </p:spPr>
        <p:txBody>
          <a:bodyPr wrap="square" rtlCol="0">
            <a:spAutoFit/>
          </a:bodyPr>
          <a:lstStyle/>
          <a:p>
            <a:pPr marL="285750" indent="-285750">
              <a:spcBef>
                <a:spcPts val="600"/>
              </a:spcBef>
              <a:buClr>
                <a:srgbClr val="C00000"/>
              </a:buClr>
              <a:buFont typeface="Wingdings" panose="05000000000000000000" pitchFamily="2" charset="2"/>
              <a:buChar char="q"/>
            </a:pPr>
            <a:r>
              <a:rPr lang="en-US" sz="1600" dirty="0"/>
              <a:t>Problem management</a:t>
            </a:r>
          </a:p>
          <a:p>
            <a:pPr marL="742950" lvl="1" indent="-285750">
              <a:spcBef>
                <a:spcPts val="600"/>
              </a:spcBef>
              <a:buClr>
                <a:srgbClr val="C00000"/>
              </a:buClr>
              <a:buFont typeface="Wingdings" panose="05000000000000000000" pitchFamily="2" charset="2"/>
              <a:buChar char="§"/>
            </a:pPr>
            <a:r>
              <a:rPr lang="en-US" sz="1600" dirty="0"/>
              <a:t>No problem records identified during the period.</a:t>
            </a:r>
          </a:p>
          <a:p>
            <a:pPr marL="285750" indent="-285750">
              <a:spcBef>
                <a:spcPts val="600"/>
              </a:spcBef>
              <a:buClr>
                <a:srgbClr val="C00000"/>
              </a:buClr>
              <a:buFont typeface="Wingdings" panose="05000000000000000000" pitchFamily="2" charset="2"/>
              <a:buChar char="q"/>
            </a:pPr>
            <a:r>
              <a:rPr lang="en-US" sz="1600" dirty="0"/>
              <a:t>Change Management</a:t>
            </a:r>
          </a:p>
          <a:p>
            <a:pPr marL="742950" lvl="1" indent="-285750">
              <a:spcBef>
                <a:spcPts val="600"/>
              </a:spcBef>
              <a:buClr>
                <a:srgbClr val="C00000"/>
              </a:buClr>
              <a:buFont typeface="Wingdings" panose="05000000000000000000" pitchFamily="2" charset="2"/>
              <a:buChar char="§"/>
            </a:pPr>
            <a:r>
              <a:rPr lang="en-US" sz="1600" dirty="0"/>
              <a:t>No Change Request/s required/progressed during the month</a:t>
            </a:r>
            <a:r>
              <a:rPr lang="en-US" sz="1400" dirty="0"/>
              <a:t>.</a:t>
            </a:r>
          </a:p>
        </p:txBody>
      </p:sp>
    </p:spTree>
    <p:extLst>
      <p:ext uri="{BB962C8B-B14F-4D97-AF65-F5344CB8AC3E}">
        <p14:creationId xmlns:p14="http://schemas.microsoft.com/office/powerpoint/2010/main" val="473096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03</a:t>
            </a:r>
          </a:p>
        </p:txBody>
      </p:sp>
      <p:sp>
        <p:nvSpPr>
          <p:cNvPr id="3" name="Text Placeholder 2"/>
          <p:cNvSpPr>
            <a:spLocks noGrp="1"/>
          </p:cNvSpPr>
          <p:nvPr>
            <p:ph type="body" idx="1"/>
          </p:nvPr>
        </p:nvSpPr>
        <p:spPr/>
        <p:txBody>
          <a:bodyPr/>
          <a:lstStyle/>
          <a:p>
            <a:r>
              <a:rPr lang="en-GB"/>
              <a:t>Risks and issues</a:t>
            </a:r>
          </a:p>
        </p:txBody>
      </p:sp>
      <p:sp>
        <p:nvSpPr>
          <p:cNvPr id="4" name="Footer Placeholder 3"/>
          <p:cNvSpPr>
            <a:spLocks noGrp="1"/>
          </p:cNvSpPr>
          <p:nvPr>
            <p:ph type="ftr" sz="quarter" idx="11"/>
          </p:nvPr>
        </p:nvSpPr>
        <p:spPr/>
        <p:txBody>
          <a:bodyPr/>
          <a:lstStyle/>
          <a:p>
            <a:r>
              <a:rPr lang="en-GB" noProof="0"/>
              <a:t>SmartValve Support Monthly Service Report</a:t>
            </a:r>
          </a:p>
        </p:txBody>
      </p:sp>
      <p:sp>
        <p:nvSpPr>
          <p:cNvPr id="5" name="Slide Number Placeholder 4"/>
          <p:cNvSpPr>
            <a:spLocks noGrp="1"/>
          </p:cNvSpPr>
          <p:nvPr>
            <p:ph type="sldNum" sz="quarter" idx="12"/>
          </p:nvPr>
        </p:nvSpPr>
        <p:spPr/>
        <p:txBody>
          <a:bodyPr/>
          <a:lstStyle/>
          <a:p>
            <a:fld id="{975A587B-5814-4D9B-9598-FE9CB954CB01}" type="slidenum">
              <a:rPr lang="en-GB" noProof="0" smtClean="0"/>
              <a:pPr/>
              <a:t>14</a:t>
            </a:fld>
            <a:endParaRPr lang="en-GB" noProof="0"/>
          </a:p>
        </p:txBody>
      </p:sp>
      <p:pic>
        <p:nvPicPr>
          <p:cNvPr id="7" name="Espace réservé pour une imag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0" y="0"/>
            <a:ext cx="6486258" cy="6151418"/>
          </a:xfrm>
          <a:prstGeom prst="rect">
            <a:avLst/>
          </a:prstGeom>
          <a:solidFill>
            <a:schemeClr val="bg1">
              <a:lumMod val="95000"/>
            </a:schemeClr>
          </a:solidFill>
        </p:spPr>
      </p:pic>
    </p:spTree>
    <p:extLst>
      <p:ext uri="{BB962C8B-B14F-4D97-AF65-F5344CB8AC3E}">
        <p14:creationId xmlns:p14="http://schemas.microsoft.com/office/powerpoint/2010/main" val="294155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a:xfrm>
            <a:off x="1005451" y="6337302"/>
            <a:ext cx="3600000" cy="252000"/>
          </a:xfrm>
        </p:spPr>
        <p:txBody>
          <a:bodyPr/>
          <a:lstStyle/>
          <a:p>
            <a:r>
              <a:rPr lang="en-GB"/>
              <a:t>SmartValve Support Monthly Service Report</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pPr/>
              <a:t>15</a:t>
            </a:fld>
            <a:endParaRPr lang="en-GB"/>
          </a:p>
        </p:txBody>
      </p:sp>
      <p:sp>
        <p:nvSpPr>
          <p:cNvPr id="6" name="Titre 5"/>
          <p:cNvSpPr>
            <a:spLocks noGrp="1"/>
          </p:cNvSpPr>
          <p:nvPr>
            <p:ph type="title"/>
          </p:nvPr>
        </p:nvSpPr>
        <p:spPr>
          <a:xfrm>
            <a:off x="708659" y="26440"/>
            <a:ext cx="10751503" cy="583160"/>
          </a:xfrm>
        </p:spPr>
        <p:txBody>
          <a:bodyPr/>
          <a:lstStyle/>
          <a:p>
            <a:r>
              <a:rPr lang="en-GB"/>
              <a:t>RAID</a:t>
            </a:r>
          </a:p>
        </p:txBody>
      </p:sp>
      <p:graphicFrame>
        <p:nvGraphicFramePr>
          <p:cNvPr id="7" name="Table 6">
            <a:extLst>
              <a:ext uri="{FF2B5EF4-FFF2-40B4-BE49-F238E27FC236}">
                <a16:creationId xmlns:a16="http://schemas.microsoft.com/office/drawing/2014/main" id="{8519C41E-B5CD-4B57-9540-49C515A06440}"/>
              </a:ext>
            </a:extLst>
          </p:cNvPr>
          <p:cNvGraphicFramePr>
            <a:graphicFrameLocks noGrp="1"/>
          </p:cNvGraphicFramePr>
          <p:nvPr>
            <p:extLst>
              <p:ext uri="{D42A27DB-BD31-4B8C-83A1-F6EECF244321}">
                <p14:modId xmlns:p14="http://schemas.microsoft.com/office/powerpoint/2010/main" val="1646359253"/>
              </p:ext>
            </p:extLst>
          </p:nvPr>
        </p:nvGraphicFramePr>
        <p:xfrm>
          <a:off x="708659" y="808038"/>
          <a:ext cx="10751503" cy="1737436"/>
        </p:xfrm>
        <a:graphic>
          <a:graphicData uri="http://schemas.openxmlformats.org/drawingml/2006/table">
            <a:tbl>
              <a:tblPr firstRow="1" bandRow="1">
                <a:tableStyleId>{5C22544A-7EE6-4342-B048-85BDC9FD1C3A}</a:tableStyleId>
              </a:tblPr>
              <a:tblGrid>
                <a:gridCol w="10751503">
                  <a:extLst>
                    <a:ext uri="{9D8B030D-6E8A-4147-A177-3AD203B41FA5}">
                      <a16:colId xmlns:a16="http://schemas.microsoft.com/office/drawing/2014/main" val="20002"/>
                    </a:ext>
                  </a:extLst>
                </a:gridCol>
              </a:tblGrid>
              <a:tr h="265947">
                <a:tc>
                  <a:txBody>
                    <a:bodyPr/>
                    <a:lstStyle/>
                    <a:p>
                      <a:pPr algn="ctr"/>
                      <a:r>
                        <a:rPr lang="en-GB" sz="1400" dirty="0"/>
                        <a:t>RISKS</a:t>
                      </a:r>
                    </a:p>
                  </a:txBody>
                  <a:tcPr marL="91467" marR="91467" marT="45739" marB="45739"/>
                </a:tc>
                <a:extLst>
                  <a:ext uri="{0D108BD9-81ED-4DB2-BD59-A6C34878D82A}">
                    <a16:rowId xmlns:a16="http://schemas.microsoft.com/office/drawing/2014/main" val="10000"/>
                  </a:ext>
                </a:extLst>
              </a:tr>
              <a:tr h="970572">
                <a:tc>
                  <a:txBody>
                    <a:bodyPr/>
                    <a:lstStyle/>
                    <a:p>
                      <a:pPr marL="171450" indent="-171450" algn="l" defTabSz="914199" rtl="0" eaLnBrk="1" latinLnBrk="0" hangingPunct="1">
                        <a:buFont typeface="Arial" panose="020B0604020202020204" pitchFamily="34" charset="0"/>
                        <a:buChar char="•"/>
                      </a:pPr>
                      <a:r>
                        <a:rPr lang="en-GB" sz="1400" kern="1200" dirty="0">
                          <a:solidFill>
                            <a:schemeClr val="dk1"/>
                          </a:solidFill>
                          <a:effectLst/>
                          <a:latin typeface="+mn-lt"/>
                          <a:ea typeface="+mn-ea"/>
                          <a:cs typeface="+mn-cs"/>
                        </a:rPr>
                        <a:t>Risk that mobile app issues might not be resolved within SLA because of dependency on Apple to get it published on App Store (SLA 24 hours, if approved).</a:t>
                      </a: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kern="1200" dirty="0">
                          <a:solidFill>
                            <a:schemeClr val="dk1"/>
                          </a:solidFill>
                          <a:effectLst/>
                          <a:latin typeface="+mn-lt"/>
                          <a:ea typeface="+mn-ea"/>
                          <a:cs typeface="+mn-cs"/>
                        </a:rPr>
                        <a:t>As recommended by Microsoft, </a:t>
                      </a:r>
                      <a:r>
                        <a:rPr lang="en-US" sz="1400" kern="1200" dirty="0">
                          <a:solidFill>
                            <a:schemeClr val="dk1"/>
                          </a:solidFill>
                          <a:effectLst/>
                          <a:latin typeface="+mn-lt"/>
                          <a:ea typeface="+mn-ea"/>
                          <a:cs typeface="+mn-cs"/>
                        </a:rPr>
                        <a:t>Upgrade Azure Functions apps to .NET 8 by 12 November 2024, system and functions are running on .NET 6 so an update will be required to update the system and functions to .NET 8..</a:t>
                      </a:r>
                    </a:p>
                    <a:p>
                      <a:pPr marL="171450" indent="-171450" algn="l" defTabSz="914199" rtl="0" eaLnBrk="1" latinLnBrk="0" hangingPunct="1">
                        <a:buFont typeface="Arial" panose="020B0604020202020204" pitchFamily="34" charset="0"/>
                        <a:buChar char="•"/>
                      </a:pPr>
                      <a:endParaRPr lang="en-GB" sz="1600" b="0" kern="1200" baseline="0" dirty="0">
                        <a:solidFill>
                          <a:schemeClr val="dk1"/>
                        </a:solidFill>
                        <a:latin typeface="+mn-lt"/>
                        <a:ea typeface="+mn-ea"/>
                        <a:cs typeface="+mn-cs"/>
                      </a:endParaRPr>
                    </a:p>
                    <a:p>
                      <a:pPr marL="0" indent="0" algn="l" defTabSz="914199" rtl="0" eaLnBrk="1" latinLnBrk="0" hangingPunct="1">
                        <a:buFont typeface="Arial" panose="020B0604020202020204" pitchFamily="34" charset="0"/>
                        <a:buNone/>
                      </a:pPr>
                      <a:endParaRPr lang="en-GB" sz="1600" b="0" kern="1200" baseline="0" dirty="0">
                        <a:solidFill>
                          <a:schemeClr val="dk1"/>
                        </a:solidFill>
                        <a:latin typeface="+mn-lt"/>
                        <a:ea typeface="+mn-ea"/>
                        <a:cs typeface="+mn-cs"/>
                      </a:endParaRPr>
                    </a:p>
                  </a:txBody>
                  <a:tcPr marL="91467" marR="91467" marT="45739" marB="45739"/>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DE1700A8-D684-4068-A5AC-0204AD0E9039}"/>
              </a:ext>
            </a:extLst>
          </p:cNvPr>
          <p:cNvGraphicFramePr>
            <a:graphicFrameLocks noGrp="1"/>
          </p:cNvGraphicFramePr>
          <p:nvPr>
            <p:extLst>
              <p:ext uri="{D42A27DB-BD31-4B8C-83A1-F6EECF244321}">
                <p14:modId xmlns:p14="http://schemas.microsoft.com/office/powerpoint/2010/main" val="2561544445"/>
              </p:ext>
            </p:extLst>
          </p:nvPr>
        </p:nvGraphicFramePr>
        <p:xfrm>
          <a:off x="678495" y="2962008"/>
          <a:ext cx="10721340" cy="1986299"/>
        </p:xfrm>
        <a:graphic>
          <a:graphicData uri="http://schemas.openxmlformats.org/drawingml/2006/table">
            <a:tbl>
              <a:tblPr firstRow="1" bandRow="1">
                <a:tableStyleId>{5C22544A-7EE6-4342-B048-85BDC9FD1C3A}</a:tableStyleId>
              </a:tblPr>
              <a:tblGrid>
                <a:gridCol w="10721340">
                  <a:extLst>
                    <a:ext uri="{9D8B030D-6E8A-4147-A177-3AD203B41FA5}">
                      <a16:colId xmlns:a16="http://schemas.microsoft.com/office/drawing/2014/main" val="20002"/>
                    </a:ext>
                  </a:extLst>
                </a:gridCol>
              </a:tblGrid>
              <a:tr h="401281">
                <a:tc>
                  <a:txBody>
                    <a:bodyPr/>
                    <a:lstStyle/>
                    <a:p>
                      <a:pPr algn="ctr"/>
                      <a:r>
                        <a:rPr lang="en-GB" sz="1400" dirty="0"/>
                        <a:t>ISSUES</a:t>
                      </a:r>
                    </a:p>
                  </a:txBody>
                  <a:tcPr marL="91420" marR="91420" marT="45749" marB="45749"/>
                </a:tc>
                <a:extLst>
                  <a:ext uri="{0D108BD9-81ED-4DB2-BD59-A6C34878D82A}">
                    <a16:rowId xmlns:a16="http://schemas.microsoft.com/office/drawing/2014/main" val="10000"/>
                  </a:ext>
                </a:extLst>
              </a:tr>
              <a:tr h="1516866">
                <a:tc>
                  <a:txBody>
                    <a:bodyPr/>
                    <a:lstStyle/>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kern="1200" baseline="0" dirty="0">
                          <a:solidFill>
                            <a:schemeClr val="dk1"/>
                          </a:solidFill>
                          <a:effectLst/>
                          <a:latin typeface="+mn-lt"/>
                          <a:ea typeface="+mn-ea"/>
                          <a:cs typeface="+mn-cs"/>
                        </a:rPr>
                        <a:t>Several reports are not running as expected and are causing the application to hang. SmartValve has provided a new build which is expected to fix this issue however due to the unavailability of resources to undertake UAT on this new build, STW has decided to put this on hold.</a:t>
                      </a:r>
                      <a:endParaRPr lang="en-US" sz="1400" b="0" kern="1200" baseline="0" dirty="0">
                        <a:solidFill>
                          <a:schemeClr val="dk1"/>
                        </a:solidFill>
                        <a:latin typeface="+mn-lt"/>
                        <a:ea typeface="+mn-ea"/>
                        <a:cs typeface="+mn-cs"/>
                      </a:endParaRP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kern="1200" dirty="0">
                          <a:solidFill>
                            <a:schemeClr val="dk1"/>
                          </a:solidFill>
                          <a:effectLst/>
                          <a:latin typeface="+mn-lt"/>
                          <a:ea typeface="+mn-ea"/>
                          <a:cs typeface="+mn-cs"/>
                        </a:rPr>
                        <a:t>No Options Available: </a:t>
                      </a:r>
                      <a:r>
                        <a:rPr lang="en-GB" sz="1400" kern="1200" dirty="0">
                          <a:solidFill>
                            <a:schemeClr val="dk1"/>
                          </a:solidFill>
                          <a:effectLst/>
                          <a:latin typeface="+mn-lt"/>
                          <a:ea typeface="+mn-ea"/>
                          <a:cs typeface="+mn-cs"/>
                        </a:rPr>
                        <a:t>When user is selecting a valve there are no options to Open/ close etc</a:t>
                      </a: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kern="1200" dirty="0">
                          <a:solidFill>
                            <a:schemeClr val="dk1"/>
                          </a:solidFill>
                          <a:effectLst/>
                          <a:latin typeface="+mn-lt"/>
                          <a:ea typeface="+mn-ea"/>
                          <a:cs typeface="+mn-cs"/>
                        </a:rPr>
                        <a:t>Search functionality isn’t working as expected in 3.0.5</a:t>
                      </a: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kern="1200" dirty="0">
                          <a:solidFill>
                            <a:schemeClr val="dk1"/>
                          </a:solidFill>
                          <a:effectLst/>
                          <a:latin typeface="+mn-lt"/>
                          <a:ea typeface="+mn-ea"/>
                          <a:cs typeface="+mn-cs"/>
                        </a:rPr>
                        <a:t>UAT -</a:t>
                      </a:r>
                      <a:r>
                        <a:rPr lang="en-US" sz="1400" dirty="0"/>
                        <a:t> </a:t>
                      </a:r>
                      <a:r>
                        <a:rPr lang="en-US" sz="1400" b="0" dirty="0"/>
                        <a:t>Turn Data View</a:t>
                      </a:r>
                      <a:r>
                        <a:rPr lang="en-US" sz="1400" dirty="0"/>
                        <a:t>: Unable to open Turn Data View after job completion, resulting in consistent errors for all test user IDs.</a:t>
                      </a:r>
                      <a:br>
                        <a:rPr lang="en-US" sz="1400" dirty="0"/>
                      </a:br>
                      <a:endParaRPr lang="en-US" sz="1400" dirty="0"/>
                    </a:p>
                  </a:txBody>
                  <a:tcPr marL="91420" marR="91420" marT="45749" marB="45749"/>
                </a:tc>
                <a:extLst>
                  <a:ext uri="{0D108BD9-81ED-4DB2-BD59-A6C34878D82A}">
                    <a16:rowId xmlns:a16="http://schemas.microsoft.com/office/drawing/2014/main" val="10001"/>
                  </a:ext>
                </a:extLst>
              </a:tr>
            </a:tbl>
          </a:graphicData>
        </a:graphic>
      </p:graphicFrame>
      <p:graphicFrame>
        <p:nvGraphicFramePr>
          <p:cNvPr id="9" name="Table 8">
            <a:extLst>
              <a:ext uri="{FF2B5EF4-FFF2-40B4-BE49-F238E27FC236}">
                <a16:creationId xmlns:a16="http://schemas.microsoft.com/office/drawing/2014/main" id="{DE1700A8-D684-4068-A5AC-0204AD0E9039}"/>
              </a:ext>
            </a:extLst>
          </p:cNvPr>
          <p:cNvGraphicFramePr>
            <a:graphicFrameLocks noGrp="1"/>
          </p:cNvGraphicFramePr>
          <p:nvPr>
            <p:extLst>
              <p:ext uri="{D42A27DB-BD31-4B8C-83A1-F6EECF244321}">
                <p14:modId xmlns:p14="http://schemas.microsoft.com/office/powerpoint/2010/main" val="380097474"/>
              </p:ext>
            </p:extLst>
          </p:nvPr>
        </p:nvGraphicFramePr>
        <p:xfrm>
          <a:off x="678495" y="2282302"/>
          <a:ext cx="10721340" cy="610320"/>
        </p:xfrm>
        <a:graphic>
          <a:graphicData uri="http://schemas.openxmlformats.org/drawingml/2006/table">
            <a:tbl>
              <a:tblPr firstRow="1" bandRow="1">
                <a:tableStyleId>{5C22544A-7EE6-4342-B048-85BDC9FD1C3A}</a:tableStyleId>
              </a:tblPr>
              <a:tblGrid>
                <a:gridCol w="10721340">
                  <a:extLst>
                    <a:ext uri="{9D8B030D-6E8A-4147-A177-3AD203B41FA5}">
                      <a16:colId xmlns:a16="http://schemas.microsoft.com/office/drawing/2014/main" val="20002"/>
                    </a:ext>
                  </a:extLst>
                </a:gridCol>
              </a:tblGrid>
              <a:tr h="277698">
                <a:tc>
                  <a:txBody>
                    <a:bodyPr/>
                    <a:lstStyle/>
                    <a:p>
                      <a:pPr marL="0" indent="0" algn="ctr" defTabSz="914400" rtl="0" eaLnBrk="1" latinLnBrk="0" hangingPunct="1">
                        <a:buFont typeface="Arial" panose="020B0604020202020204" pitchFamily="34" charset="0"/>
                        <a:buNone/>
                      </a:pPr>
                      <a:r>
                        <a:rPr lang="en-GB" sz="1400" b="1" kern="1200" dirty="0">
                          <a:solidFill>
                            <a:schemeClr val="lt1"/>
                          </a:solidFill>
                          <a:latin typeface="+mn-lt"/>
                          <a:ea typeface="+mn-ea"/>
                          <a:cs typeface="+mn-cs"/>
                        </a:rPr>
                        <a:t>ASSUMPTIONS</a:t>
                      </a:r>
                    </a:p>
                  </a:txBody>
                  <a:tcPr marL="91420" marR="91420" marT="45749" marB="45749"/>
                </a:tc>
                <a:extLst>
                  <a:ext uri="{0D108BD9-81ED-4DB2-BD59-A6C34878D82A}">
                    <a16:rowId xmlns:a16="http://schemas.microsoft.com/office/drawing/2014/main" val="10000"/>
                  </a:ext>
                </a:extLst>
              </a:tr>
              <a:tr h="305462">
                <a:tc>
                  <a:txBody>
                    <a:bodyPr/>
                    <a:lstStyle/>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kern="1200" dirty="0">
                          <a:solidFill>
                            <a:schemeClr val="dk1"/>
                          </a:solidFill>
                          <a:effectLst/>
                          <a:latin typeface="+mn-lt"/>
                          <a:ea typeface="+mn-ea"/>
                          <a:cs typeface="+mn-cs"/>
                        </a:rPr>
                        <a:t>None</a:t>
                      </a:r>
                    </a:p>
                  </a:txBody>
                  <a:tcPr marL="91420" marR="91420" marT="45749" marB="45749"/>
                </a:tc>
                <a:extLst>
                  <a:ext uri="{0D108BD9-81ED-4DB2-BD59-A6C34878D82A}">
                    <a16:rowId xmlns:a16="http://schemas.microsoft.com/office/drawing/2014/main" val="10001"/>
                  </a:ext>
                </a:extLst>
              </a:tr>
            </a:tbl>
          </a:graphicData>
        </a:graphic>
      </p:graphicFrame>
      <p:graphicFrame>
        <p:nvGraphicFramePr>
          <p:cNvPr id="10" name="Table 9">
            <a:extLst>
              <a:ext uri="{FF2B5EF4-FFF2-40B4-BE49-F238E27FC236}">
                <a16:creationId xmlns:a16="http://schemas.microsoft.com/office/drawing/2014/main" id="{8519C41E-B5CD-4B57-9540-49C515A06440}"/>
              </a:ext>
            </a:extLst>
          </p:cNvPr>
          <p:cNvGraphicFramePr>
            <a:graphicFrameLocks noGrp="1"/>
          </p:cNvGraphicFramePr>
          <p:nvPr>
            <p:extLst>
              <p:ext uri="{D42A27DB-BD31-4B8C-83A1-F6EECF244321}">
                <p14:modId xmlns:p14="http://schemas.microsoft.com/office/powerpoint/2010/main" val="4151203516"/>
              </p:ext>
            </p:extLst>
          </p:nvPr>
        </p:nvGraphicFramePr>
        <p:xfrm>
          <a:off x="678495" y="4955458"/>
          <a:ext cx="10751503" cy="1342334"/>
        </p:xfrm>
        <a:graphic>
          <a:graphicData uri="http://schemas.openxmlformats.org/drawingml/2006/table">
            <a:tbl>
              <a:tblPr firstRow="1" bandRow="1">
                <a:tableStyleId>{5C22544A-7EE6-4342-B048-85BDC9FD1C3A}</a:tableStyleId>
              </a:tblPr>
              <a:tblGrid>
                <a:gridCol w="10751503">
                  <a:extLst>
                    <a:ext uri="{9D8B030D-6E8A-4147-A177-3AD203B41FA5}">
                      <a16:colId xmlns:a16="http://schemas.microsoft.com/office/drawing/2014/main" val="20002"/>
                    </a:ext>
                  </a:extLst>
                </a:gridCol>
              </a:tblGrid>
              <a:tr h="381029">
                <a:tc>
                  <a:txBody>
                    <a:bodyPr/>
                    <a:lstStyle/>
                    <a:p>
                      <a:pPr algn="ctr"/>
                      <a:r>
                        <a:rPr lang="en-GB" sz="1400" dirty="0"/>
                        <a:t>DEPENDENCIES</a:t>
                      </a:r>
                    </a:p>
                  </a:txBody>
                  <a:tcPr marL="91467" marR="91467" marT="45739" marB="45739"/>
                </a:tc>
                <a:extLst>
                  <a:ext uri="{0D108BD9-81ED-4DB2-BD59-A6C34878D82A}">
                    <a16:rowId xmlns:a16="http://schemas.microsoft.com/office/drawing/2014/main" val="10000"/>
                  </a:ext>
                </a:extLst>
              </a:tr>
              <a:tr h="961305">
                <a:tc>
                  <a:txBody>
                    <a:bodyPr/>
                    <a:lstStyle/>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kern="1200" dirty="0">
                          <a:solidFill>
                            <a:schemeClr val="dk1"/>
                          </a:solidFill>
                          <a:effectLst/>
                          <a:latin typeface="+mn-lt"/>
                          <a:ea typeface="+mn-ea"/>
                          <a:cs typeface="+mn-cs"/>
                        </a:rPr>
                        <a:t>Dependencies on Microsoft might result in unavailability of application partially or completely. </a:t>
                      </a: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kern="1200" dirty="0">
                          <a:solidFill>
                            <a:schemeClr val="dk1"/>
                          </a:solidFill>
                          <a:effectLst/>
                          <a:latin typeface="+mn-lt"/>
                          <a:ea typeface="+mn-ea"/>
                          <a:cs typeface="+mn-cs"/>
                        </a:rPr>
                        <a:t>Dependencies on 3rd party, Apple on processing of new mobile app versions</a:t>
                      </a:r>
                    </a:p>
                    <a:p>
                      <a:pPr marL="171450" marR="0" lvl="0" indent="-171450" algn="l" defTabSz="91419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kern="1200" dirty="0">
                          <a:solidFill>
                            <a:schemeClr val="dk1"/>
                          </a:solidFill>
                          <a:effectLst/>
                          <a:latin typeface="+mn-lt"/>
                          <a:ea typeface="+mn-ea"/>
                          <a:cs typeface="+mn-cs"/>
                        </a:rPr>
                        <a:t>Dependency on STW availability to undertake UAT for any changes; release schedule to be agreed for each change.</a:t>
                      </a:r>
                    </a:p>
                  </a:txBody>
                  <a:tcPr marL="91467" marR="91467" marT="45739" marB="45739"/>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97652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en-GB"/>
              <a:t>04</a:t>
            </a:r>
          </a:p>
        </p:txBody>
      </p:sp>
      <p:sp>
        <p:nvSpPr>
          <p:cNvPr id="4" name="Espace réservé du texte 3"/>
          <p:cNvSpPr>
            <a:spLocks noGrp="1"/>
          </p:cNvSpPr>
          <p:nvPr>
            <p:ph type="body" idx="1"/>
          </p:nvPr>
        </p:nvSpPr>
        <p:spPr>
          <a:xfrm>
            <a:off x="6618979" y="2916076"/>
            <a:ext cx="5573021" cy="1800000"/>
          </a:xfrm>
        </p:spPr>
        <p:txBody>
          <a:bodyPr/>
          <a:lstStyle/>
          <a:p>
            <a:r>
              <a:rPr lang="en-GB"/>
              <a:t>Action Log</a:t>
            </a:r>
          </a:p>
        </p:txBody>
      </p:sp>
      <p:sp>
        <p:nvSpPr>
          <p:cNvPr id="5" name="Espace réservé du pied de page 4"/>
          <p:cNvSpPr>
            <a:spLocks noGrp="1"/>
          </p:cNvSpPr>
          <p:nvPr>
            <p:ph type="ftr" sz="quarter" idx="11"/>
          </p:nvPr>
        </p:nvSpPr>
        <p:spPr/>
        <p:txBody>
          <a:bodyPr/>
          <a:lstStyle/>
          <a:p>
            <a:r>
              <a:rPr lang="en-GB"/>
              <a:t>SmartValve Support Monthly Service Report</a:t>
            </a:r>
          </a:p>
        </p:txBody>
      </p:sp>
      <p:sp>
        <p:nvSpPr>
          <p:cNvPr id="6" name="Espace réservé du numéro de diapositive 5"/>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75A587B-5814-4D9B-9598-FE9CB954CB01}" type="slidenum">
              <a:rPr kumimoji="0" lang="en-GB" sz="800" b="1" i="0" u="none" strike="noStrike" kern="1200" cap="none" spc="0" normalizeH="0" baseline="0" noProof="0" smtClean="0">
                <a:ln>
                  <a:noFill/>
                </a:ln>
                <a:solidFill>
                  <a:srgbClr val="4A4A4A"/>
                </a:solidFill>
                <a:effectLst/>
                <a:uLnTx/>
                <a:uFillTx/>
                <a:latin typeface="Tahom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16</a:t>
            </a:fld>
            <a:endParaRPr kumimoji="0" lang="en-GB" sz="800" b="1" i="0" u="none" strike="noStrike" kern="1200" cap="none" spc="0" normalizeH="0" baseline="0" noProof="0">
              <a:ln>
                <a:noFill/>
              </a:ln>
              <a:solidFill>
                <a:srgbClr val="4A4A4A"/>
              </a:solidFill>
              <a:effectLst/>
              <a:uLnTx/>
              <a:uFillTx/>
              <a:latin typeface="Tahoma"/>
              <a:ea typeface="+mn-ea"/>
              <a:cs typeface="+mn-cs"/>
            </a:endParaRPr>
          </a:p>
        </p:txBody>
      </p:sp>
      <p:pic>
        <p:nvPicPr>
          <p:cNvPr id="10" name="Picture Placeholder 9"/>
          <p:cNvPicPr>
            <a:picLocks noGrp="1" noChangeAspect="1"/>
          </p:cNvPicPr>
          <p:nvPr>
            <p:ph type="pic" idx="14"/>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777797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p:txBody>
          <a:bodyPr/>
          <a:lstStyle/>
          <a:p>
            <a:r>
              <a:rPr lang="en-GB"/>
              <a:t>SmartValve Support Monthly Service Report</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pPr/>
              <a:t>17</a:t>
            </a:fld>
            <a:endParaRPr lang="en-GB"/>
          </a:p>
        </p:txBody>
      </p:sp>
      <p:sp>
        <p:nvSpPr>
          <p:cNvPr id="6" name="Titre 5"/>
          <p:cNvSpPr>
            <a:spLocks noGrp="1"/>
          </p:cNvSpPr>
          <p:nvPr>
            <p:ph type="title"/>
          </p:nvPr>
        </p:nvSpPr>
        <p:spPr>
          <a:xfrm>
            <a:off x="708659" y="26440"/>
            <a:ext cx="10751503" cy="583160"/>
          </a:xfrm>
        </p:spPr>
        <p:txBody>
          <a:bodyPr/>
          <a:lstStyle/>
          <a:p>
            <a:r>
              <a:rPr lang="en-GB"/>
              <a:t>Action Log</a:t>
            </a:r>
          </a:p>
        </p:txBody>
      </p:sp>
      <p:graphicFrame>
        <p:nvGraphicFramePr>
          <p:cNvPr id="8" name="Table Placeholder 7"/>
          <p:cNvGraphicFramePr>
            <a:graphicFrameLocks noGrp="1"/>
          </p:cNvGraphicFramePr>
          <p:nvPr>
            <p:ph type="tbl" sz="quarter" idx="14"/>
            <p:extLst>
              <p:ext uri="{D42A27DB-BD31-4B8C-83A1-F6EECF244321}">
                <p14:modId xmlns:p14="http://schemas.microsoft.com/office/powerpoint/2010/main" val="2550734582"/>
              </p:ext>
            </p:extLst>
          </p:nvPr>
        </p:nvGraphicFramePr>
        <p:xfrm>
          <a:off x="719135" y="829311"/>
          <a:ext cx="10741026" cy="529677"/>
        </p:xfrm>
        <a:graphic>
          <a:graphicData uri="http://schemas.openxmlformats.org/drawingml/2006/table">
            <a:tbl>
              <a:tblPr firstRow="1" bandRow="1">
                <a:tableStyleId>{5C22544A-7EE6-4342-B048-85BDC9FD1C3A}</a:tableStyleId>
              </a:tblPr>
              <a:tblGrid>
                <a:gridCol w="751168">
                  <a:extLst>
                    <a:ext uri="{9D8B030D-6E8A-4147-A177-3AD203B41FA5}">
                      <a16:colId xmlns:a16="http://schemas.microsoft.com/office/drawing/2014/main" val="3249888872"/>
                    </a:ext>
                  </a:extLst>
                </a:gridCol>
                <a:gridCol w="4322104">
                  <a:extLst>
                    <a:ext uri="{9D8B030D-6E8A-4147-A177-3AD203B41FA5}">
                      <a16:colId xmlns:a16="http://schemas.microsoft.com/office/drawing/2014/main" val="3333486109"/>
                    </a:ext>
                  </a:extLst>
                </a:gridCol>
                <a:gridCol w="1279530">
                  <a:extLst>
                    <a:ext uri="{9D8B030D-6E8A-4147-A177-3AD203B41FA5}">
                      <a16:colId xmlns:a16="http://schemas.microsoft.com/office/drawing/2014/main" val="3787398138"/>
                    </a:ext>
                  </a:extLst>
                </a:gridCol>
                <a:gridCol w="1856306">
                  <a:extLst>
                    <a:ext uri="{9D8B030D-6E8A-4147-A177-3AD203B41FA5}">
                      <a16:colId xmlns:a16="http://schemas.microsoft.com/office/drawing/2014/main" val="4206207642"/>
                    </a:ext>
                  </a:extLst>
                </a:gridCol>
                <a:gridCol w="2531918">
                  <a:extLst>
                    <a:ext uri="{9D8B030D-6E8A-4147-A177-3AD203B41FA5}">
                      <a16:colId xmlns:a16="http://schemas.microsoft.com/office/drawing/2014/main" val="2978162816"/>
                    </a:ext>
                  </a:extLst>
                </a:gridCol>
              </a:tblGrid>
              <a:tr h="529677">
                <a:tc>
                  <a:txBody>
                    <a:bodyPr/>
                    <a:lstStyle/>
                    <a:p>
                      <a:pPr marL="0" algn="l" defTabSz="914400" rtl="0" eaLnBrk="1" latinLnBrk="0" hangingPunct="1"/>
                      <a:endParaRPr lang="en-GB" sz="1200" u="sng" kern="1200" dirty="0">
                        <a:solidFill>
                          <a:schemeClr val="tx1"/>
                        </a:solidFill>
                        <a:latin typeface="+mn-lt"/>
                        <a:ea typeface="+mn-ea"/>
                        <a:cs typeface="+mn-cs"/>
                      </a:endParaRPr>
                    </a:p>
                  </a:txBody>
                  <a:tcPr>
                    <a:solidFill>
                      <a:schemeClr val="bg1"/>
                    </a:solidFill>
                  </a:tcPr>
                </a:tc>
                <a:tc>
                  <a:txBody>
                    <a:bodyPr/>
                    <a:lstStyle/>
                    <a:p>
                      <a:pPr marL="0" algn="l" defTabSz="914400" rtl="0" eaLnBrk="1" latinLnBrk="0" hangingPunct="1"/>
                      <a:endParaRPr lang="en-GB" sz="1200" u="none" kern="1200" dirty="0">
                        <a:solidFill>
                          <a:schemeClr val="tx1"/>
                        </a:solidFill>
                        <a:latin typeface="+mn-lt"/>
                        <a:ea typeface="+mn-ea"/>
                        <a:cs typeface="+mn-cs"/>
                      </a:endParaRPr>
                    </a:p>
                  </a:txBody>
                  <a:tcPr>
                    <a:solidFill>
                      <a:schemeClr val="bg1"/>
                    </a:solidFill>
                  </a:tcPr>
                </a:tc>
                <a:tc>
                  <a:txBody>
                    <a:bodyPr/>
                    <a:lstStyle/>
                    <a:p>
                      <a:pPr marL="0" algn="l" defTabSz="914400" rtl="0" eaLnBrk="1" latinLnBrk="0" hangingPunct="1"/>
                      <a:endParaRPr lang="en-GB" sz="1200" u="none" kern="1200" dirty="0">
                        <a:solidFill>
                          <a:schemeClr val="tx1"/>
                        </a:solidFill>
                        <a:latin typeface="+mn-lt"/>
                        <a:ea typeface="+mn-ea"/>
                        <a:cs typeface="+mn-cs"/>
                      </a:endParaRPr>
                    </a:p>
                  </a:txBody>
                  <a:tcPr>
                    <a:solidFill>
                      <a:schemeClr val="bg1"/>
                    </a:solidFill>
                  </a:tcPr>
                </a:tc>
                <a:tc>
                  <a:txBody>
                    <a:bodyPr/>
                    <a:lstStyle/>
                    <a:p>
                      <a:pPr marL="0" algn="l" defTabSz="914400" rtl="0" eaLnBrk="1" latinLnBrk="0" hangingPunct="1"/>
                      <a:endParaRPr lang="en-GB" sz="1200" u="none" kern="1200" dirty="0">
                        <a:solidFill>
                          <a:schemeClr val="tx1"/>
                        </a:solidFill>
                        <a:latin typeface="+mn-lt"/>
                        <a:ea typeface="+mn-ea"/>
                        <a:cs typeface="+mn-cs"/>
                      </a:endParaRPr>
                    </a:p>
                  </a:txBody>
                  <a:tcPr>
                    <a:solidFill>
                      <a:schemeClr val="bg1"/>
                    </a:solidFill>
                  </a:tcPr>
                </a:tc>
                <a:tc>
                  <a:txBody>
                    <a:bodyPr/>
                    <a:lstStyle/>
                    <a:p>
                      <a:pPr marL="0" algn="l" defTabSz="914400" rtl="0" eaLnBrk="1" latinLnBrk="0" hangingPunct="1"/>
                      <a:endParaRPr lang="en-GB" sz="1200" u="none" kern="1200" dirty="0">
                        <a:solidFill>
                          <a:schemeClr val="tx1"/>
                        </a:solidFill>
                        <a:latin typeface="+mn-lt"/>
                        <a:ea typeface="+mn-ea"/>
                        <a:cs typeface="+mn-cs"/>
                      </a:endParaRPr>
                    </a:p>
                  </a:txBody>
                  <a:tcPr>
                    <a:solidFill>
                      <a:schemeClr val="bg1"/>
                    </a:solidFill>
                  </a:tcPr>
                </a:tc>
                <a:extLst>
                  <a:ext uri="{0D108BD9-81ED-4DB2-BD59-A6C34878D82A}">
                    <a16:rowId xmlns:a16="http://schemas.microsoft.com/office/drawing/2014/main" val="2473802780"/>
                  </a:ext>
                </a:extLst>
              </a:tr>
            </a:tbl>
          </a:graphicData>
        </a:graphic>
      </p:graphicFrame>
      <p:graphicFrame>
        <p:nvGraphicFramePr>
          <p:cNvPr id="5" name="Table 4">
            <a:extLst>
              <a:ext uri="{FF2B5EF4-FFF2-40B4-BE49-F238E27FC236}">
                <a16:creationId xmlns:a16="http://schemas.microsoft.com/office/drawing/2014/main" id="{9E29C934-4988-5CAC-9FD3-80E1444F7558}"/>
              </a:ext>
            </a:extLst>
          </p:cNvPr>
          <p:cNvGraphicFramePr>
            <a:graphicFrameLocks noGrp="1"/>
          </p:cNvGraphicFramePr>
          <p:nvPr>
            <p:extLst>
              <p:ext uri="{D42A27DB-BD31-4B8C-83A1-F6EECF244321}">
                <p14:modId xmlns:p14="http://schemas.microsoft.com/office/powerpoint/2010/main" val="1736192178"/>
              </p:ext>
            </p:extLst>
          </p:nvPr>
        </p:nvGraphicFramePr>
        <p:xfrm>
          <a:off x="708659" y="904197"/>
          <a:ext cx="10741026" cy="2194560"/>
        </p:xfrm>
        <a:graphic>
          <a:graphicData uri="http://schemas.openxmlformats.org/drawingml/2006/table">
            <a:tbl>
              <a:tblPr firstRow="1" bandRow="1">
                <a:tableStyleId>{5C22544A-7EE6-4342-B048-85BDC9FD1C3A}</a:tableStyleId>
              </a:tblPr>
              <a:tblGrid>
                <a:gridCol w="751168">
                  <a:extLst>
                    <a:ext uri="{9D8B030D-6E8A-4147-A177-3AD203B41FA5}">
                      <a16:colId xmlns:a16="http://schemas.microsoft.com/office/drawing/2014/main" val="733315478"/>
                    </a:ext>
                  </a:extLst>
                </a:gridCol>
                <a:gridCol w="4322104">
                  <a:extLst>
                    <a:ext uri="{9D8B030D-6E8A-4147-A177-3AD203B41FA5}">
                      <a16:colId xmlns:a16="http://schemas.microsoft.com/office/drawing/2014/main" val="3561823820"/>
                    </a:ext>
                  </a:extLst>
                </a:gridCol>
                <a:gridCol w="1279530">
                  <a:extLst>
                    <a:ext uri="{9D8B030D-6E8A-4147-A177-3AD203B41FA5}">
                      <a16:colId xmlns:a16="http://schemas.microsoft.com/office/drawing/2014/main" val="427581366"/>
                    </a:ext>
                  </a:extLst>
                </a:gridCol>
                <a:gridCol w="1856306">
                  <a:extLst>
                    <a:ext uri="{9D8B030D-6E8A-4147-A177-3AD203B41FA5}">
                      <a16:colId xmlns:a16="http://schemas.microsoft.com/office/drawing/2014/main" val="1200117287"/>
                    </a:ext>
                  </a:extLst>
                </a:gridCol>
                <a:gridCol w="2531918">
                  <a:extLst>
                    <a:ext uri="{9D8B030D-6E8A-4147-A177-3AD203B41FA5}">
                      <a16:colId xmlns:a16="http://schemas.microsoft.com/office/drawing/2014/main" val="3571249067"/>
                    </a:ext>
                  </a:extLst>
                </a:gridCol>
              </a:tblGrid>
              <a:tr h="370840">
                <a:tc>
                  <a:txBody>
                    <a:bodyPr/>
                    <a:lstStyle/>
                    <a:p>
                      <a:r>
                        <a:rPr lang="en-GB"/>
                        <a:t>Ref</a:t>
                      </a:r>
                    </a:p>
                  </a:txBody>
                  <a:tcPr/>
                </a:tc>
                <a:tc>
                  <a:txBody>
                    <a:bodyPr/>
                    <a:lstStyle/>
                    <a:p>
                      <a:r>
                        <a:rPr lang="en-GB" dirty="0"/>
                        <a:t>Action / Updates</a:t>
                      </a:r>
                    </a:p>
                  </a:txBody>
                  <a:tcPr/>
                </a:tc>
                <a:tc>
                  <a:txBody>
                    <a:bodyPr/>
                    <a:lstStyle/>
                    <a:p>
                      <a:r>
                        <a:rPr lang="en-GB" dirty="0"/>
                        <a:t>Owner</a:t>
                      </a:r>
                    </a:p>
                  </a:txBody>
                  <a:tcPr/>
                </a:tc>
                <a:tc>
                  <a:txBody>
                    <a:bodyPr/>
                    <a:lstStyle/>
                    <a:p>
                      <a:r>
                        <a:rPr lang="en-GB" dirty="0"/>
                        <a:t>Target Closure Date</a:t>
                      </a:r>
                    </a:p>
                  </a:txBody>
                  <a:tcPr/>
                </a:tc>
                <a:tc>
                  <a:txBody>
                    <a:bodyPr/>
                    <a:lstStyle/>
                    <a:p>
                      <a:r>
                        <a:rPr lang="en-GB"/>
                        <a:t>Status</a:t>
                      </a:r>
                    </a:p>
                  </a:txBody>
                  <a:tcPr/>
                </a:tc>
                <a:extLst>
                  <a:ext uri="{0D108BD9-81ED-4DB2-BD59-A6C34878D82A}">
                    <a16:rowId xmlns:a16="http://schemas.microsoft.com/office/drawing/2014/main" val="1006476184"/>
                  </a:ext>
                </a:extLst>
              </a:tr>
              <a:tr h="370840">
                <a:tc>
                  <a:txBody>
                    <a:bodyPr/>
                    <a:lstStyle/>
                    <a:p>
                      <a:r>
                        <a:rPr lang="en-GB" sz="1200" u="sng" kern="1200" dirty="0">
                          <a:solidFill>
                            <a:schemeClr val="tx1"/>
                          </a:solidFill>
                          <a:latin typeface="+mn-lt"/>
                          <a:ea typeface="+mn-ea"/>
                          <a:cs typeface="+mn-cs"/>
                        </a:rPr>
                        <a:t>1</a:t>
                      </a:r>
                    </a:p>
                  </a:txBody>
                  <a:tcPr>
                    <a:solidFill>
                      <a:srgbClr val="EDEDED"/>
                    </a:solidFill>
                  </a:tcPr>
                </a:tc>
                <a:tc>
                  <a:txBody>
                    <a:bodyPr/>
                    <a:lstStyle/>
                    <a:p>
                      <a:r>
                        <a:rPr lang="en-GB" sz="1200" u="none" kern="1200" dirty="0">
                          <a:solidFill>
                            <a:schemeClr val="tx1"/>
                          </a:solidFill>
                          <a:latin typeface="+mn-lt"/>
                          <a:ea typeface="+mn-ea"/>
                          <a:cs typeface="+mn-cs"/>
                        </a:rPr>
                        <a:t>Align Prod / UAT</a:t>
                      </a:r>
                    </a:p>
                  </a:txBody>
                  <a:tcPr>
                    <a:solidFill>
                      <a:srgbClr val="EDEDED"/>
                    </a:solidFill>
                  </a:tcPr>
                </a:tc>
                <a:tc>
                  <a:txBody>
                    <a:bodyPr/>
                    <a:lstStyle/>
                    <a:p>
                      <a:r>
                        <a:rPr lang="en-GB" sz="1200" u="none" kern="1200" dirty="0">
                          <a:solidFill>
                            <a:schemeClr val="tx1"/>
                          </a:solidFill>
                          <a:latin typeface="+mn-lt"/>
                          <a:ea typeface="+mn-ea"/>
                          <a:cs typeface="+mn-cs"/>
                        </a:rPr>
                        <a:t>STW / SV / Sopra Steria</a:t>
                      </a:r>
                    </a:p>
                  </a:txBody>
                  <a:tcPr>
                    <a:solidFill>
                      <a:srgbClr val="EDEDED"/>
                    </a:solidFill>
                  </a:tcPr>
                </a:tc>
                <a:tc>
                  <a:txBody>
                    <a:bodyPr/>
                    <a:lstStyle/>
                    <a:p>
                      <a:r>
                        <a:rPr lang="en-GB" sz="1200" u="none" kern="1200" dirty="0">
                          <a:solidFill>
                            <a:schemeClr val="tx1"/>
                          </a:solidFill>
                          <a:latin typeface="+mn-lt"/>
                          <a:ea typeface="+mn-ea"/>
                          <a:cs typeface="+mn-cs"/>
                        </a:rPr>
                        <a:t>Closed</a:t>
                      </a:r>
                    </a:p>
                  </a:txBody>
                  <a:tcPr>
                    <a:solidFill>
                      <a:srgbClr val="EDEDED"/>
                    </a:solidFill>
                  </a:tcPr>
                </a:tc>
                <a:tc>
                  <a:txBody>
                    <a:bodyPr/>
                    <a:lstStyle/>
                    <a:p>
                      <a:r>
                        <a:rPr lang="en-GB" sz="1200" u="none" kern="1200" dirty="0">
                          <a:solidFill>
                            <a:schemeClr val="tx1"/>
                          </a:solidFill>
                          <a:latin typeface="+mn-lt"/>
                          <a:ea typeface="+mn-ea"/>
                          <a:cs typeface="+mn-cs"/>
                        </a:rPr>
                        <a:t>Closed</a:t>
                      </a:r>
                    </a:p>
                  </a:txBody>
                  <a:tcPr>
                    <a:solidFill>
                      <a:srgbClr val="EDEDED"/>
                    </a:solidFill>
                  </a:tcPr>
                </a:tc>
                <a:extLst>
                  <a:ext uri="{0D108BD9-81ED-4DB2-BD59-A6C34878D82A}">
                    <a16:rowId xmlns:a16="http://schemas.microsoft.com/office/drawing/2014/main" val="3977441111"/>
                  </a:ext>
                </a:extLst>
              </a:tr>
              <a:tr h="370840">
                <a:tc>
                  <a:txBody>
                    <a:bodyPr/>
                    <a:lstStyle/>
                    <a:p>
                      <a:r>
                        <a:rPr lang="en-GB" sz="1200" u="sng" kern="1200" dirty="0">
                          <a:solidFill>
                            <a:schemeClr val="tx1"/>
                          </a:solidFill>
                          <a:latin typeface="+mn-lt"/>
                          <a:ea typeface="+mn-ea"/>
                          <a:cs typeface="+mn-cs"/>
                        </a:rPr>
                        <a:t>2</a:t>
                      </a:r>
                    </a:p>
                  </a:txBody>
                  <a:tcPr>
                    <a:solidFill>
                      <a:srgbClr val="EDEDED"/>
                    </a:solidFill>
                  </a:tcPr>
                </a:tc>
                <a:tc>
                  <a:txBody>
                    <a:bodyPr/>
                    <a:lstStyle/>
                    <a:p>
                      <a:r>
                        <a:rPr lang="en-GB" sz="1200" u="none" kern="1200" dirty="0">
                          <a:solidFill>
                            <a:schemeClr val="tx1"/>
                          </a:solidFill>
                          <a:latin typeface="+mn-lt"/>
                          <a:ea typeface="+mn-ea"/>
                          <a:cs typeface="+mn-cs"/>
                        </a:rPr>
                        <a:t>New Build [</a:t>
                      </a:r>
                      <a:r>
                        <a:rPr lang="en-US" sz="1200" b="0" dirty="0">
                          <a:effectLst/>
                        </a:rPr>
                        <a:t>2024.11.8.17</a:t>
                      </a:r>
                      <a:r>
                        <a:rPr lang="en-GB" sz="1200" u="none" kern="1200" dirty="0">
                          <a:solidFill>
                            <a:schemeClr val="tx1"/>
                          </a:solidFill>
                          <a:latin typeface="+mn-lt"/>
                          <a:ea typeface="+mn-ea"/>
                          <a:cs typeface="+mn-cs"/>
                        </a:rPr>
                        <a:t>] Has been deployed in UAT .</a:t>
                      </a:r>
                    </a:p>
                  </a:txBody>
                  <a:tcPr>
                    <a:solidFill>
                      <a:srgbClr val="EDEDED"/>
                    </a:solidFill>
                  </a:tcPr>
                </a:tc>
                <a:tc>
                  <a:txBody>
                    <a:bodyPr/>
                    <a:lstStyle/>
                    <a:p>
                      <a:r>
                        <a:rPr lang="en-GB" sz="1200" u="none" kern="1200" dirty="0">
                          <a:solidFill>
                            <a:schemeClr val="tx1"/>
                          </a:solidFill>
                          <a:latin typeface="+mn-lt"/>
                          <a:ea typeface="+mn-ea"/>
                          <a:cs typeface="+mn-cs"/>
                        </a:rPr>
                        <a:t>STW / Sopra Steria</a:t>
                      </a:r>
                    </a:p>
                  </a:txBody>
                  <a:tcPr>
                    <a:solidFill>
                      <a:srgbClr val="EDEDED"/>
                    </a:solidFill>
                  </a:tcPr>
                </a:tc>
                <a:tc>
                  <a:txBody>
                    <a:bodyPr/>
                    <a:lstStyle/>
                    <a:p>
                      <a:r>
                        <a:rPr lang="en-GB" sz="1200" u="none" kern="1200" dirty="0">
                          <a:solidFill>
                            <a:schemeClr val="tx1"/>
                          </a:solidFill>
                          <a:latin typeface="+mn-lt"/>
                          <a:ea typeface="+mn-ea"/>
                          <a:cs typeface="+mn-cs"/>
                        </a:rPr>
                        <a:t>Closed</a:t>
                      </a:r>
                    </a:p>
                  </a:txBody>
                  <a:tcPr>
                    <a:solidFill>
                      <a:srgbClr val="EDEDED"/>
                    </a:solidFill>
                  </a:tcPr>
                </a:tc>
                <a:tc>
                  <a:txBody>
                    <a:bodyPr/>
                    <a:lstStyle/>
                    <a:p>
                      <a:r>
                        <a:rPr lang="en-GB" sz="1200" u="none" kern="1200" dirty="0">
                          <a:solidFill>
                            <a:schemeClr val="tx1"/>
                          </a:solidFill>
                          <a:latin typeface="+mn-lt"/>
                          <a:ea typeface="+mn-ea"/>
                          <a:cs typeface="+mn-cs"/>
                        </a:rPr>
                        <a:t>Closed</a:t>
                      </a:r>
                    </a:p>
                  </a:txBody>
                  <a:tcPr>
                    <a:solidFill>
                      <a:srgbClr val="EDEDED"/>
                    </a:solidFill>
                  </a:tcPr>
                </a:tc>
                <a:extLst>
                  <a:ext uri="{0D108BD9-81ED-4DB2-BD59-A6C34878D82A}">
                    <a16:rowId xmlns:a16="http://schemas.microsoft.com/office/drawing/2014/main" val="2935988782"/>
                  </a:ext>
                </a:extLst>
              </a:tr>
              <a:tr h="370840">
                <a:tc>
                  <a:txBody>
                    <a:bodyPr/>
                    <a:lstStyle/>
                    <a:p>
                      <a:r>
                        <a:rPr lang="en-GB" sz="1200" u="sng" kern="1200" dirty="0">
                          <a:solidFill>
                            <a:schemeClr val="tx1"/>
                          </a:solidFill>
                          <a:latin typeface="+mn-lt"/>
                          <a:ea typeface="+mn-ea"/>
                          <a:cs typeface="+mn-cs"/>
                        </a:rPr>
                        <a:t>3</a:t>
                      </a:r>
                    </a:p>
                  </a:txBody>
                  <a:tcPr>
                    <a:solidFill>
                      <a:srgbClr val="EDEDED"/>
                    </a:solidFill>
                  </a:tcPr>
                </a:tc>
                <a:tc>
                  <a:txBody>
                    <a:bodyPr/>
                    <a:lstStyle/>
                    <a:p>
                      <a:r>
                        <a:rPr lang="en-US" sz="1200" b="0" dirty="0">
                          <a:effectLst/>
                        </a:rPr>
                        <a:t>2024.11.8.17 Web app build to be deployed in PROD</a:t>
                      </a:r>
                      <a:endParaRPr lang="en-GB" sz="1200" u="none" kern="1200" dirty="0">
                        <a:solidFill>
                          <a:schemeClr val="tx1"/>
                        </a:solidFill>
                        <a:latin typeface="+mn-lt"/>
                        <a:ea typeface="+mn-ea"/>
                        <a:cs typeface="+mn-cs"/>
                      </a:endParaRPr>
                    </a:p>
                  </a:txBody>
                  <a:tcPr>
                    <a:solidFill>
                      <a:srgbClr val="EDEDED"/>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u="none" kern="1200" dirty="0">
                          <a:solidFill>
                            <a:schemeClr val="tx1"/>
                          </a:solidFill>
                          <a:latin typeface="+mn-lt"/>
                          <a:ea typeface="+mn-ea"/>
                          <a:cs typeface="+mn-cs"/>
                        </a:rPr>
                        <a:t>STW / SV / Sopra Steria</a:t>
                      </a:r>
                    </a:p>
                    <a:p>
                      <a:endParaRPr lang="en-GB" sz="1200" u="none" kern="1200" dirty="0">
                        <a:solidFill>
                          <a:schemeClr val="tx1"/>
                        </a:solidFill>
                        <a:latin typeface="+mn-lt"/>
                        <a:ea typeface="+mn-ea"/>
                        <a:cs typeface="+mn-cs"/>
                      </a:endParaRPr>
                    </a:p>
                  </a:txBody>
                  <a:tcPr>
                    <a:solidFill>
                      <a:srgbClr val="EDEDED"/>
                    </a:solidFill>
                  </a:tcPr>
                </a:tc>
                <a:tc>
                  <a:txBody>
                    <a:bodyPr/>
                    <a:lstStyle/>
                    <a:p>
                      <a:r>
                        <a:rPr lang="en-GB" sz="1200" u="none" kern="1200" dirty="0">
                          <a:solidFill>
                            <a:schemeClr val="tx1"/>
                          </a:solidFill>
                          <a:latin typeface="+mn-lt"/>
                          <a:ea typeface="+mn-ea"/>
                          <a:cs typeface="+mn-cs"/>
                        </a:rPr>
                        <a:t>ASAP</a:t>
                      </a:r>
                    </a:p>
                  </a:txBody>
                  <a:tcPr>
                    <a:solidFill>
                      <a:srgbClr val="EDEDED"/>
                    </a:solidFill>
                  </a:tcPr>
                </a:tc>
                <a:tc>
                  <a:txBody>
                    <a:bodyPr/>
                    <a:lstStyle/>
                    <a:p>
                      <a:r>
                        <a:rPr lang="en-GB" sz="1200" u="none" kern="1200" dirty="0">
                          <a:solidFill>
                            <a:schemeClr val="tx1"/>
                          </a:solidFill>
                          <a:latin typeface="+mn-lt"/>
                          <a:ea typeface="+mn-ea"/>
                          <a:cs typeface="+mn-cs"/>
                        </a:rPr>
                        <a:t>OPEN</a:t>
                      </a:r>
                    </a:p>
                  </a:txBody>
                  <a:tcPr>
                    <a:solidFill>
                      <a:srgbClr val="EDEDED"/>
                    </a:solidFill>
                  </a:tcPr>
                </a:tc>
                <a:extLst>
                  <a:ext uri="{0D108BD9-81ED-4DB2-BD59-A6C34878D82A}">
                    <a16:rowId xmlns:a16="http://schemas.microsoft.com/office/drawing/2014/main" val="4053153588"/>
                  </a:ext>
                </a:extLst>
              </a:tr>
            </a:tbl>
          </a:graphicData>
        </a:graphic>
      </p:graphicFrame>
    </p:spTree>
    <p:extLst>
      <p:ext uri="{BB962C8B-B14F-4D97-AF65-F5344CB8AC3E}">
        <p14:creationId xmlns:p14="http://schemas.microsoft.com/office/powerpoint/2010/main" val="3876173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1"/>
          </p:nvPr>
        </p:nvSpPr>
        <p:spPr/>
        <p:txBody>
          <a:bodyPr/>
          <a:lstStyle/>
          <a:p>
            <a:r>
              <a:rPr lang="en-GB"/>
              <a:t>SmartValve Support Monthly Service Report</a:t>
            </a:r>
          </a:p>
        </p:txBody>
      </p:sp>
      <p:sp>
        <p:nvSpPr>
          <p:cNvPr id="3" name="Espace réservé du numéro de diapositive 2"/>
          <p:cNvSpPr>
            <a:spLocks noGrp="1"/>
          </p:cNvSpPr>
          <p:nvPr>
            <p:ph type="sldNum" sz="quarter" idx="12"/>
          </p:nvPr>
        </p:nvSpPr>
        <p:spPr/>
        <p:txBody>
          <a:bodyPr/>
          <a:lstStyle/>
          <a:p>
            <a:fld id="{975A587B-5814-4D9B-9598-FE9CB954CB01}" type="slidenum">
              <a:rPr lang="en-GB" smtClean="0"/>
              <a:t>18</a:t>
            </a:fld>
            <a:endParaRPr lang="en-GB"/>
          </a:p>
        </p:txBody>
      </p:sp>
      <p:sp>
        <p:nvSpPr>
          <p:cNvPr id="4" name="Titre 3"/>
          <p:cNvSpPr>
            <a:spLocks noGrp="1"/>
          </p:cNvSpPr>
          <p:nvPr>
            <p:ph type="title"/>
          </p:nvPr>
        </p:nvSpPr>
        <p:spPr/>
        <p:txBody>
          <a:bodyPr/>
          <a:lstStyle/>
          <a:p>
            <a:r>
              <a:rPr lang="en-GB"/>
              <a:t>Thank You.</a:t>
            </a:r>
          </a:p>
        </p:txBody>
      </p:sp>
      <p:sp>
        <p:nvSpPr>
          <p:cNvPr id="5" name="Espace réservé du contenu 4"/>
          <p:cNvSpPr>
            <a:spLocks noGrp="1"/>
          </p:cNvSpPr>
          <p:nvPr>
            <p:ph idx="1"/>
          </p:nvPr>
        </p:nvSpPr>
        <p:spPr/>
        <p:txBody>
          <a:bodyPr/>
          <a:lstStyle/>
          <a:p>
            <a:r>
              <a:rPr lang="en-GB"/>
              <a:t>Text on several lines.</a:t>
            </a:r>
          </a:p>
        </p:txBody>
      </p:sp>
      <p:sp>
        <p:nvSpPr>
          <p:cNvPr id="7" name="Freeform 5">
            <a:extLst>
              <a:ext uri="{FF2B5EF4-FFF2-40B4-BE49-F238E27FC236}">
                <a16:creationId xmlns:a16="http://schemas.microsoft.com/office/drawing/2014/main" id="{498CE046-ED9A-4BBC-8957-EF2DA830AAAB}"/>
              </a:ext>
            </a:extLst>
          </p:cNvPr>
          <p:cNvSpPr>
            <a:spLocks/>
          </p:cNvSpPr>
          <p:nvPr/>
        </p:nvSpPr>
        <p:spPr bwMode="auto">
          <a:xfrm>
            <a:off x="723703" y="2905324"/>
            <a:ext cx="180975" cy="161925"/>
          </a:xfrm>
          <a:custGeom>
            <a:avLst/>
            <a:gdLst>
              <a:gd name="T0" fmla="*/ 57 w 57"/>
              <a:gd name="T1" fmla="*/ 6 h 51"/>
              <a:gd name="T2" fmla="*/ 51 w 57"/>
              <a:gd name="T3" fmla="*/ 8 h 51"/>
              <a:gd name="T4" fmla="*/ 56 w 57"/>
              <a:gd name="T5" fmla="*/ 1 h 51"/>
              <a:gd name="T6" fmla="*/ 48 w 57"/>
              <a:gd name="T7" fmla="*/ 4 h 51"/>
              <a:gd name="T8" fmla="*/ 40 w 57"/>
              <a:gd name="T9" fmla="*/ 0 h 51"/>
              <a:gd name="T10" fmla="*/ 28 w 57"/>
              <a:gd name="T11" fmla="*/ 13 h 51"/>
              <a:gd name="T12" fmla="*/ 28 w 57"/>
              <a:gd name="T13" fmla="*/ 16 h 51"/>
              <a:gd name="T14" fmla="*/ 4 w 57"/>
              <a:gd name="T15" fmla="*/ 3 h 51"/>
              <a:gd name="T16" fmla="*/ 2 w 57"/>
              <a:gd name="T17" fmla="*/ 9 h 51"/>
              <a:gd name="T18" fmla="*/ 8 w 57"/>
              <a:gd name="T19" fmla="*/ 20 h 51"/>
              <a:gd name="T20" fmla="*/ 2 w 57"/>
              <a:gd name="T21" fmla="*/ 18 h 51"/>
              <a:gd name="T22" fmla="*/ 2 w 57"/>
              <a:gd name="T23" fmla="*/ 18 h 51"/>
              <a:gd name="T24" fmla="*/ 12 w 57"/>
              <a:gd name="T25" fmla="*/ 31 h 51"/>
              <a:gd name="T26" fmla="*/ 9 w 57"/>
              <a:gd name="T27" fmla="*/ 31 h 51"/>
              <a:gd name="T28" fmla="*/ 6 w 57"/>
              <a:gd name="T29" fmla="*/ 31 h 51"/>
              <a:gd name="T30" fmla="*/ 17 w 57"/>
              <a:gd name="T31" fmla="*/ 40 h 51"/>
              <a:gd name="T32" fmla="*/ 3 w 57"/>
              <a:gd name="T33" fmla="*/ 45 h 51"/>
              <a:gd name="T34" fmla="*/ 0 w 57"/>
              <a:gd name="T35" fmla="*/ 45 h 51"/>
              <a:gd name="T36" fmla="*/ 18 w 57"/>
              <a:gd name="T37" fmla="*/ 51 h 51"/>
              <a:gd name="T38" fmla="*/ 52 w 57"/>
              <a:gd name="T39" fmla="*/ 14 h 51"/>
              <a:gd name="T40" fmla="*/ 52 w 57"/>
              <a:gd name="T41" fmla="*/ 13 h 51"/>
              <a:gd name="T42" fmla="*/ 57 w 57"/>
              <a:gd name="T43"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 h="51">
                <a:moveTo>
                  <a:pt x="57" y="6"/>
                </a:moveTo>
                <a:cubicBezTo>
                  <a:pt x="55" y="7"/>
                  <a:pt x="53" y="8"/>
                  <a:pt x="51" y="8"/>
                </a:cubicBezTo>
                <a:cubicBezTo>
                  <a:pt x="53" y="7"/>
                  <a:pt x="55" y="4"/>
                  <a:pt x="56" y="1"/>
                </a:cubicBezTo>
                <a:cubicBezTo>
                  <a:pt x="54" y="3"/>
                  <a:pt x="51" y="4"/>
                  <a:pt x="48" y="4"/>
                </a:cubicBezTo>
                <a:cubicBezTo>
                  <a:pt x="46" y="2"/>
                  <a:pt x="43" y="0"/>
                  <a:pt x="40" y="0"/>
                </a:cubicBezTo>
                <a:cubicBezTo>
                  <a:pt x="33" y="0"/>
                  <a:pt x="28" y="6"/>
                  <a:pt x="28" y="13"/>
                </a:cubicBezTo>
                <a:cubicBezTo>
                  <a:pt x="28" y="14"/>
                  <a:pt x="28" y="15"/>
                  <a:pt x="28" y="16"/>
                </a:cubicBezTo>
                <a:cubicBezTo>
                  <a:pt x="19" y="15"/>
                  <a:pt x="10" y="10"/>
                  <a:pt x="4" y="3"/>
                </a:cubicBezTo>
                <a:cubicBezTo>
                  <a:pt x="3" y="4"/>
                  <a:pt x="2" y="7"/>
                  <a:pt x="2" y="9"/>
                </a:cubicBezTo>
                <a:cubicBezTo>
                  <a:pt x="2" y="13"/>
                  <a:pt x="4" y="17"/>
                  <a:pt x="8" y="20"/>
                </a:cubicBezTo>
                <a:cubicBezTo>
                  <a:pt x="6" y="19"/>
                  <a:pt x="4" y="19"/>
                  <a:pt x="2" y="18"/>
                </a:cubicBezTo>
                <a:cubicBezTo>
                  <a:pt x="2" y="18"/>
                  <a:pt x="2" y="18"/>
                  <a:pt x="2" y="18"/>
                </a:cubicBezTo>
                <a:cubicBezTo>
                  <a:pt x="2" y="24"/>
                  <a:pt x="6" y="29"/>
                  <a:pt x="12" y="31"/>
                </a:cubicBezTo>
                <a:cubicBezTo>
                  <a:pt x="11" y="31"/>
                  <a:pt x="10" y="31"/>
                  <a:pt x="9" y="31"/>
                </a:cubicBezTo>
                <a:cubicBezTo>
                  <a:pt x="8" y="31"/>
                  <a:pt x="7" y="31"/>
                  <a:pt x="6" y="31"/>
                </a:cubicBezTo>
                <a:cubicBezTo>
                  <a:pt x="8" y="36"/>
                  <a:pt x="12" y="40"/>
                  <a:pt x="17" y="40"/>
                </a:cubicBezTo>
                <a:cubicBezTo>
                  <a:pt x="13" y="43"/>
                  <a:pt x="8" y="45"/>
                  <a:pt x="3" y="45"/>
                </a:cubicBezTo>
                <a:cubicBezTo>
                  <a:pt x="2" y="45"/>
                  <a:pt x="1" y="45"/>
                  <a:pt x="0" y="45"/>
                </a:cubicBezTo>
                <a:cubicBezTo>
                  <a:pt x="5" y="48"/>
                  <a:pt x="11" y="51"/>
                  <a:pt x="18" y="51"/>
                </a:cubicBezTo>
                <a:cubicBezTo>
                  <a:pt x="40" y="51"/>
                  <a:pt x="52" y="31"/>
                  <a:pt x="52" y="14"/>
                </a:cubicBezTo>
                <a:cubicBezTo>
                  <a:pt x="52" y="14"/>
                  <a:pt x="52" y="13"/>
                  <a:pt x="52" y="13"/>
                </a:cubicBezTo>
                <a:cubicBezTo>
                  <a:pt x="54" y="11"/>
                  <a:pt x="56" y="9"/>
                  <a:pt x="57" y="6"/>
                </a:cubicBezTo>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a:p>
        </p:txBody>
      </p:sp>
      <p:sp>
        <p:nvSpPr>
          <p:cNvPr id="8" name="Freeform 9">
            <a:extLst>
              <a:ext uri="{FF2B5EF4-FFF2-40B4-BE49-F238E27FC236}">
                <a16:creationId xmlns:a16="http://schemas.microsoft.com/office/drawing/2014/main" id="{1FBCF7C4-0272-47EF-A15D-DB21A456053B}"/>
              </a:ext>
            </a:extLst>
          </p:cNvPr>
          <p:cNvSpPr>
            <a:spLocks/>
          </p:cNvSpPr>
          <p:nvPr/>
        </p:nvSpPr>
        <p:spPr bwMode="auto">
          <a:xfrm>
            <a:off x="1055478" y="2883281"/>
            <a:ext cx="92075" cy="184150"/>
          </a:xfrm>
          <a:custGeom>
            <a:avLst/>
            <a:gdLst>
              <a:gd name="T0" fmla="*/ 18 w 27"/>
              <a:gd name="T1" fmla="*/ 19 h 58"/>
              <a:gd name="T2" fmla="*/ 18 w 27"/>
              <a:gd name="T3" fmla="*/ 13 h 58"/>
              <a:gd name="T4" fmla="*/ 20 w 27"/>
              <a:gd name="T5" fmla="*/ 10 h 58"/>
              <a:gd name="T6" fmla="*/ 26 w 27"/>
              <a:gd name="T7" fmla="*/ 10 h 58"/>
              <a:gd name="T8" fmla="*/ 26 w 27"/>
              <a:gd name="T9" fmla="*/ 0 h 58"/>
              <a:gd name="T10" fmla="*/ 18 w 27"/>
              <a:gd name="T11" fmla="*/ 0 h 58"/>
              <a:gd name="T12" fmla="*/ 6 w 27"/>
              <a:gd name="T13" fmla="*/ 12 h 58"/>
              <a:gd name="T14" fmla="*/ 6 w 27"/>
              <a:gd name="T15" fmla="*/ 19 h 58"/>
              <a:gd name="T16" fmla="*/ 0 w 27"/>
              <a:gd name="T17" fmla="*/ 19 h 58"/>
              <a:gd name="T18" fmla="*/ 0 w 27"/>
              <a:gd name="T19" fmla="*/ 29 h 58"/>
              <a:gd name="T20" fmla="*/ 6 w 27"/>
              <a:gd name="T21" fmla="*/ 29 h 58"/>
              <a:gd name="T22" fmla="*/ 6 w 27"/>
              <a:gd name="T23" fmla="*/ 58 h 58"/>
              <a:gd name="T24" fmla="*/ 18 w 27"/>
              <a:gd name="T25" fmla="*/ 58 h 58"/>
              <a:gd name="T26" fmla="*/ 18 w 27"/>
              <a:gd name="T27" fmla="*/ 29 h 58"/>
              <a:gd name="T28" fmla="*/ 26 w 27"/>
              <a:gd name="T29" fmla="*/ 29 h 58"/>
              <a:gd name="T30" fmla="*/ 27 w 27"/>
              <a:gd name="T31" fmla="*/ 19 h 58"/>
              <a:gd name="T32" fmla="*/ 18 w 27"/>
              <a:gd name="T33" fmla="*/ 1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58">
                <a:moveTo>
                  <a:pt x="18" y="19"/>
                </a:moveTo>
                <a:cubicBezTo>
                  <a:pt x="18" y="13"/>
                  <a:pt x="18" y="13"/>
                  <a:pt x="18" y="13"/>
                </a:cubicBezTo>
                <a:cubicBezTo>
                  <a:pt x="18" y="11"/>
                  <a:pt x="19" y="10"/>
                  <a:pt x="20" y="10"/>
                </a:cubicBezTo>
                <a:cubicBezTo>
                  <a:pt x="26" y="10"/>
                  <a:pt x="26" y="10"/>
                  <a:pt x="26" y="10"/>
                </a:cubicBezTo>
                <a:cubicBezTo>
                  <a:pt x="26" y="0"/>
                  <a:pt x="26" y="0"/>
                  <a:pt x="26" y="0"/>
                </a:cubicBezTo>
                <a:cubicBezTo>
                  <a:pt x="18" y="0"/>
                  <a:pt x="18" y="0"/>
                  <a:pt x="18" y="0"/>
                </a:cubicBezTo>
                <a:cubicBezTo>
                  <a:pt x="8" y="0"/>
                  <a:pt x="6" y="8"/>
                  <a:pt x="6" y="12"/>
                </a:cubicBezTo>
                <a:cubicBezTo>
                  <a:pt x="6" y="19"/>
                  <a:pt x="6" y="19"/>
                  <a:pt x="6" y="19"/>
                </a:cubicBezTo>
                <a:cubicBezTo>
                  <a:pt x="0" y="19"/>
                  <a:pt x="0" y="19"/>
                  <a:pt x="0" y="19"/>
                </a:cubicBezTo>
                <a:cubicBezTo>
                  <a:pt x="0" y="29"/>
                  <a:pt x="0" y="29"/>
                  <a:pt x="0" y="29"/>
                </a:cubicBezTo>
                <a:cubicBezTo>
                  <a:pt x="6" y="29"/>
                  <a:pt x="6" y="29"/>
                  <a:pt x="6" y="29"/>
                </a:cubicBezTo>
                <a:cubicBezTo>
                  <a:pt x="6" y="58"/>
                  <a:pt x="6" y="58"/>
                  <a:pt x="6" y="58"/>
                </a:cubicBezTo>
                <a:cubicBezTo>
                  <a:pt x="18" y="58"/>
                  <a:pt x="18" y="58"/>
                  <a:pt x="18" y="58"/>
                </a:cubicBezTo>
                <a:cubicBezTo>
                  <a:pt x="18" y="29"/>
                  <a:pt x="18" y="29"/>
                  <a:pt x="18" y="29"/>
                </a:cubicBezTo>
                <a:cubicBezTo>
                  <a:pt x="26" y="29"/>
                  <a:pt x="26" y="29"/>
                  <a:pt x="26" y="29"/>
                </a:cubicBezTo>
                <a:cubicBezTo>
                  <a:pt x="27" y="19"/>
                  <a:pt x="27" y="19"/>
                  <a:pt x="27" y="19"/>
                </a:cubicBezTo>
                <a:lnTo>
                  <a:pt x="18" y="19"/>
                </a:lnTo>
                <a:close/>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a:p>
        </p:txBody>
      </p:sp>
      <p:sp>
        <p:nvSpPr>
          <p:cNvPr id="9" name="Freeform 13">
            <a:extLst>
              <a:ext uri="{FF2B5EF4-FFF2-40B4-BE49-F238E27FC236}">
                <a16:creationId xmlns:a16="http://schemas.microsoft.com/office/drawing/2014/main" id="{2C52EDD2-9D4F-4BF9-899D-F06D88DD01A8}"/>
              </a:ext>
            </a:extLst>
          </p:cNvPr>
          <p:cNvSpPr>
            <a:spLocks noEditPoints="1"/>
          </p:cNvSpPr>
          <p:nvPr/>
        </p:nvSpPr>
        <p:spPr bwMode="auto">
          <a:xfrm>
            <a:off x="1280871" y="2947773"/>
            <a:ext cx="168275" cy="120650"/>
          </a:xfrm>
          <a:custGeom>
            <a:avLst/>
            <a:gdLst>
              <a:gd name="T0" fmla="*/ 35 w 53"/>
              <a:gd name="T1" fmla="*/ 19 h 37"/>
              <a:gd name="T2" fmla="*/ 24 w 53"/>
              <a:gd name="T3" fmla="*/ 27 h 37"/>
              <a:gd name="T4" fmla="*/ 23 w 53"/>
              <a:gd name="T5" fmla="*/ 27 h 37"/>
              <a:gd name="T6" fmla="*/ 22 w 53"/>
              <a:gd name="T7" fmla="*/ 27 h 37"/>
              <a:gd name="T8" fmla="*/ 22 w 53"/>
              <a:gd name="T9" fmla="*/ 26 h 37"/>
              <a:gd name="T10" fmla="*/ 22 w 53"/>
              <a:gd name="T11" fmla="*/ 10 h 37"/>
              <a:gd name="T12" fmla="*/ 22 w 53"/>
              <a:gd name="T13" fmla="*/ 9 h 37"/>
              <a:gd name="T14" fmla="*/ 24 w 53"/>
              <a:gd name="T15" fmla="*/ 9 h 37"/>
              <a:gd name="T16" fmla="*/ 35 w 53"/>
              <a:gd name="T17" fmla="*/ 17 h 37"/>
              <a:gd name="T18" fmla="*/ 35 w 53"/>
              <a:gd name="T19" fmla="*/ 18 h 37"/>
              <a:gd name="T20" fmla="*/ 35 w 53"/>
              <a:gd name="T21" fmla="*/ 19 h 37"/>
              <a:gd name="T22" fmla="*/ 53 w 53"/>
              <a:gd name="T23" fmla="*/ 5 h 37"/>
              <a:gd name="T24" fmla="*/ 52 w 53"/>
              <a:gd name="T25" fmla="*/ 5 h 37"/>
              <a:gd name="T26" fmla="*/ 52 w 53"/>
              <a:gd name="T27" fmla="*/ 5 h 37"/>
              <a:gd name="T28" fmla="*/ 47 w 53"/>
              <a:gd name="T29" fmla="*/ 1 h 37"/>
              <a:gd name="T30" fmla="*/ 48 w 53"/>
              <a:gd name="T31" fmla="*/ 1 h 37"/>
              <a:gd name="T32" fmla="*/ 27 w 53"/>
              <a:gd name="T33" fmla="*/ 0 h 37"/>
              <a:gd name="T34" fmla="*/ 6 w 53"/>
              <a:gd name="T35" fmla="*/ 1 h 37"/>
              <a:gd name="T36" fmla="*/ 6 w 53"/>
              <a:gd name="T37" fmla="*/ 1 h 37"/>
              <a:gd name="T38" fmla="*/ 1 w 53"/>
              <a:gd name="T39" fmla="*/ 5 h 37"/>
              <a:gd name="T40" fmla="*/ 1 w 53"/>
              <a:gd name="T41" fmla="*/ 5 h 37"/>
              <a:gd name="T42" fmla="*/ 1 w 53"/>
              <a:gd name="T43" fmla="*/ 5 h 37"/>
              <a:gd name="T44" fmla="*/ 0 w 53"/>
              <a:gd name="T45" fmla="*/ 18 h 37"/>
              <a:gd name="T46" fmla="*/ 1 w 53"/>
              <a:gd name="T47" fmla="*/ 31 h 37"/>
              <a:gd name="T48" fmla="*/ 1 w 53"/>
              <a:gd name="T49" fmla="*/ 31 h 37"/>
              <a:gd name="T50" fmla="*/ 1 w 53"/>
              <a:gd name="T51" fmla="*/ 32 h 37"/>
              <a:gd name="T52" fmla="*/ 6 w 53"/>
              <a:gd name="T53" fmla="*/ 35 h 37"/>
              <a:gd name="T54" fmla="*/ 6 w 53"/>
              <a:gd name="T55" fmla="*/ 35 h 37"/>
              <a:gd name="T56" fmla="*/ 27 w 53"/>
              <a:gd name="T57" fmla="*/ 37 h 37"/>
              <a:gd name="T58" fmla="*/ 48 w 53"/>
              <a:gd name="T59" fmla="*/ 35 h 37"/>
              <a:gd name="T60" fmla="*/ 47 w 53"/>
              <a:gd name="T61" fmla="*/ 35 h 37"/>
              <a:gd name="T62" fmla="*/ 52 w 53"/>
              <a:gd name="T63" fmla="*/ 32 h 37"/>
              <a:gd name="T64" fmla="*/ 52 w 53"/>
              <a:gd name="T65" fmla="*/ 31 h 37"/>
              <a:gd name="T66" fmla="*/ 53 w 53"/>
              <a:gd name="T67" fmla="*/ 31 h 37"/>
              <a:gd name="T68" fmla="*/ 53 w 53"/>
              <a:gd name="T69" fmla="*/ 18 h 37"/>
              <a:gd name="T70" fmla="*/ 53 w 53"/>
              <a:gd name="T71"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 h="37">
                <a:moveTo>
                  <a:pt x="35" y="19"/>
                </a:moveTo>
                <a:cubicBezTo>
                  <a:pt x="24" y="27"/>
                  <a:pt x="24" y="27"/>
                  <a:pt x="24" y="27"/>
                </a:cubicBezTo>
                <a:cubicBezTo>
                  <a:pt x="24" y="27"/>
                  <a:pt x="23" y="27"/>
                  <a:pt x="23" y="27"/>
                </a:cubicBezTo>
                <a:cubicBezTo>
                  <a:pt x="23" y="27"/>
                  <a:pt x="23" y="27"/>
                  <a:pt x="22" y="27"/>
                </a:cubicBezTo>
                <a:cubicBezTo>
                  <a:pt x="22" y="27"/>
                  <a:pt x="22" y="27"/>
                  <a:pt x="22" y="26"/>
                </a:cubicBezTo>
                <a:cubicBezTo>
                  <a:pt x="22" y="10"/>
                  <a:pt x="22" y="10"/>
                  <a:pt x="22" y="10"/>
                </a:cubicBezTo>
                <a:cubicBezTo>
                  <a:pt x="22" y="10"/>
                  <a:pt x="22" y="9"/>
                  <a:pt x="22" y="9"/>
                </a:cubicBezTo>
                <a:cubicBezTo>
                  <a:pt x="23" y="9"/>
                  <a:pt x="23" y="9"/>
                  <a:pt x="24" y="9"/>
                </a:cubicBezTo>
                <a:cubicBezTo>
                  <a:pt x="35" y="17"/>
                  <a:pt x="35" y="17"/>
                  <a:pt x="35" y="17"/>
                </a:cubicBezTo>
                <a:cubicBezTo>
                  <a:pt x="35" y="17"/>
                  <a:pt x="35" y="18"/>
                  <a:pt x="35" y="18"/>
                </a:cubicBezTo>
                <a:cubicBezTo>
                  <a:pt x="35" y="19"/>
                  <a:pt x="35" y="19"/>
                  <a:pt x="35" y="19"/>
                </a:cubicBezTo>
                <a:moveTo>
                  <a:pt x="53" y="5"/>
                </a:moveTo>
                <a:cubicBezTo>
                  <a:pt x="52" y="5"/>
                  <a:pt x="52" y="5"/>
                  <a:pt x="52" y="5"/>
                </a:cubicBezTo>
                <a:cubicBezTo>
                  <a:pt x="52" y="5"/>
                  <a:pt x="52" y="5"/>
                  <a:pt x="52" y="5"/>
                </a:cubicBezTo>
                <a:cubicBezTo>
                  <a:pt x="52" y="3"/>
                  <a:pt x="50" y="1"/>
                  <a:pt x="47" y="1"/>
                </a:cubicBezTo>
                <a:cubicBezTo>
                  <a:pt x="48" y="1"/>
                  <a:pt x="48" y="1"/>
                  <a:pt x="48" y="1"/>
                </a:cubicBezTo>
                <a:cubicBezTo>
                  <a:pt x="48" y="1"/>
                  <a:pt x="39" y="0"/>
                  <a:pt x="27" y="0"/>
                </a:cubicBezTo>
                <a:cubicBezTo>
                  <a:pt x="15" y="0"/>
                  <a:pt x="6" y="1"/>
                  <a:pt x="6" y="1"/>
                </a:cubicBezTo>
                <a:cubicBezTo>
                  <a:pt x="6" y="1"/>
                  <a:pt x="6" y="1"/>
                  <a:pt x="6" y="1"/>
                </a:cubicBezTo>
                <a:cubicBezTo>
                  <a:pt x="4" y="1"/>
                  <a:pt x="2" y="3"/>
                  <a:pt x="1" y="5"/>
                </a:cubicBezTo>
                <a:cubicBezTo>
                  <a:pt x="1" y="5"/>
                  <a:pt x="1" y="5"/>
                  <a:pt x="1" y="5"/>
                </a:cubicBezTo>
                <a:cubicBezTo>
                  <a:pt x="1" y="5"/>
                  <a:pt x="1" y="5"/>
                  <a:pt x="1" y="5"/>
                </a:cubicBezTo>
                <a:cubicBezTo>
                  <a:pt x="1" y="8"/>
                  <a:pt x="0" y="13"/>
                  <a:pt x="0" y="18"/>
                </a:cubicBezTo>
                <a:cubicBezTo>
                  <a:pt x="0" y="24"/>
                  <a:pt x="1" y="28"/>
                  <a:pt x="1" y="31"/>
                </a:cubicBezTo>
                <a:cubicBezTo>
                  <a:pt x="1" y="31"/>
                  <a:pt x="1" y="31"/>
                  <a:pt x="1" y="31"/>
                </a:cubicBezTo>
                <a:cubicBezTo>
                  <a:pt x="1" y="31"/>
                  <a:pt x="1" y="32"/>
                  <a:pt x="1" y="32"/>
                </a:cubicBezTo>
                <a:cubicBezTo>
                  <a:pt x="2" y="34"/>
                  <a:pt x="4" y="35"/>
                  <a:pt x="6" y="35"/>
                </a:cubicBezTo>
                <a:cubicBezTo>
                  <a:pt x="6" y="35"/>
                  <a:pt x="6" y="35"/>
                  <a:pt x="6" y="35"/>
                </a:cubicBezTo>
                <a:cubicBezTo>
                  <a:pt x="6" y="35"/>
                  <a:pt x="15" y="37"/>
                  <a:pt x="27" y="37"/>
                </a:cubicBezTo>
                <a:cubicBezTo>
                  <a:pt x="39" y="37"/>
                  <a:pt x="48" y="35"/>
                  <a:pt x="48" y="35"/>
                </a:cubicBezTo>
                <a:cubicBezTo>
                  <a:pt x="47" y="35"/>
                  <a:pt x="47" y="35"/>
                  <a:pt x="47" y="35"/>
                </a:cubicBezTo>
                <a:cubicBezTo>
                  <a:pt x="50" y="35"/>
                  <a:pt x="52" y="34"/>
                  <a:pt x="52" y="32"/>
                </a:cubicBezTo>
                <a:cubicBezTo>
                  <a:pt x="52" y="32"/>
                  <a:pt x="52" y="31"/>
                  <a:pt x="52" y="31"/>
                </a:cubicBezTo>
                <a:cubicBezTo>
                  <a:pt x="52" y="31"/>
                  <a:pt x="52" y="31"/>
                  <a:pt x="53" y="31"/>
                </a:cubicBezTo>
                <a:cubicBezTo>
                  <a:pt x="53" y="28"/>
                  <a:pt x="53" y="24"/>
                  <a:pt x="53" y="18"/>
                </a:cubicBezTo>
                <a:cubicBezTo>
                  <a:pt x="53" y="13"/>
                  <a:pt x="53" y="8"/>
                  <a:pt x="53" y="5"/>
                </a:cubicBezTo>
              </a:path>
            </a:pathLst>
          </a:custGeom>
          <a:solidFill>
            <a:schemeClr val="bg1"/>
          </a:solidFill>
          <a:ln w="3175">
            <a:noFill/>
          </a:ln>
        </p:spPr>
        <p:txBody>
          <a:bodyPr vert="horz" wrap="square" lIns="91440" tIns="45720" rIns="91440" bIns="45720" numCol="1" anchor="t" anchorCtr="0" compatLnSpc="1">
            <a:prstTxWarp prst="textNoShape">
              <a:avLst/>
            </a:prstTxWarp>
          </a:bodyPr>
          <a:lstStyle/>
          <a:p>
            <a:endParaRPr lang="en-GB"/>
          </a:p>
        </p:txBody>
      </p:sp>
      <p:grpSp>
        <p:nvGrpSpPr>
          <p:cNvPr id="10" name="Groupe 9">
            <a:extLst>
              <a:ext uri="{FF2B5EF4-FFF2-40B4-BE49-F238E27FC236}">
                <a16:creationId xmlns:a16="http://schemas.microsoft.com/office/drawing/2014/main" id="{E8BFB87A-2ABC-42E2-ADC3-358E14922F27}"/>
              </a:ext>
            </a:extLst>
          </p:cNvPr>
          <p:cNvGrpSpPr/>
          <p:nvPr/>
        </p:nvGrpSpPr>
        <p:grpSpPr>
          <a:xfrm>
            <a:off x="1573003" y="2907887"/>
            <a:ext cx="171450" cy="160338"/>
            <a:chOff x="6010275" y="2889250"/>
            <a:chExt cx="171450" cy="160338"/>
          </a:xfrm>
          <a:solidFill>
            <a:schemeClr val="bg1"/>
          </a:solidFill>
        </p:grpSpPr>
        <p:sp>
          <p:nvSpPr>
            <p:cNvPr id="11" name="Rectangle 17">
              <a:extLst>
                <a:ext uri="{FF2B5EF4-FFF2-40B4-BE49-F238E27FC236}">
                  <a16:creationId xmlns:a16="http://schemas.microsoft.com/office/drawing/2014/main" id="{A07DC2FD-B27A-406B-A1BD-F9AF0BBD1102}"/>
                </a:ext>
              </a:extLst>
            </p:cNvPr>
            <p:cNvSpPr>
              <a:spLocks noChangeArrowheads="1"/>
            </p:cNvSpPr>
            <p:nvPr userDrawn="1"/>
          </p:nvSpPr>
          <p:spPr bwMode="auto">
            <a:xfrm>
              <a:off x="6013450" y="2940050"/>
              <a:ext cx="34925" cy="109538"/>
            </a:xfrm>
            <a:prstGeom prst="rect">
              <a:avLst/>
            </a:prstGeom>
            <a:grpFill/>
            <a:ln w="3175">
              <a:noFill/>
              <a:miter lim="800000"/>
              <a:headEnd/>
              <a:tailEnd/>
            </a:ln>
          </p:spPr>
          <p:txBody>
            <a:bodyPr vert="horz" wrap="square" lIns="91440" tIns="45720" rIns="91440" bIns="45720" numCol="1" anchor="t" anchorCtr="0" compatLnSpc="1">
              <a:prstTxWarp prst="textNoShape">
                <a:avLst/>
              </a:prstTxWarp>
            </a:bodyPr>
            <a:lstStyle/>
            <a:p>
              <a:endParaRPr lang="en-GB"/>
            </a:p>
          </p:txBody>
        </p:sp>
        <p:sp>
          <p:nvSpPr>
            <p:cNvPr id="12" name="Freeform 18">
              <a:extLst>
                <a:ext uri="{FF2B5EF4-FFF2-40B4-BE49-F238E27FC236}">
                  <a16:creationId xmlns:a16="http://schemas.microsoft.com/office/drawing/2014/main" id="{F048FCDC-41E0-4BD7-8CDB-2D2A688840A8}"/>
                </a:ext>
              </a:extLst>
            </p:cNvPr>
            <p:cNvSpPr>
              <a:spLocks/>
            </p:cNvSpPr>
            <p:nvPr userDrawn="1"/>
          </p:nvSpPr>
          <p:spPr bwMode="auto">
            <a:xfrm>
              <a:off x="6067425" y="2940050"/>
              <a:ext cx="114300" cy="109538"/>
            </a:xfrm>
            <a:custGeom>
              <a:avLst/>
              <a:gdLst>
                <a:gd name="T0" fmla="*/ 23 w 36"/>
                <a:gd name="T1" fmla="*/ 0 h 34"/>
                <a:gd name="T2" fmla="*/ 12 w 36"/>
                <a:gd name="T3" fmla="*/ 6 h 34"/>
                <a:gd name="T4" fmla="*/ 12 w 36"/>
                <a:gd name="T5" fmla="*/ 0 h 34"/>
                <a:gd name="T6" fmla="*/ 0 w 36"/>
                <a:gd name="T7" fmla="*/ 0 h 34"/>
                <a:gd name="T8" fmla="*/ 0 w 36"/>
                <a:gd name="T9" fmla="*/ 34 h 34"/>
                <a:gd name="T10" fmla="*/ 12 w 36"/>
                <a:gd name="T11" fmla="*/ 34 h 34"/>
                <a:gd name="T12" fmla="*/ 12 w 36"/>
                <a:gd name="T13" fmla="*/ 16 h 34"/>
                <a:gd name="T14" fmla="*/ 12 w 36"/>
                <a:gd name="T15" fmla="*/ 13 h 34"/>
                <a:gd name="T16" fmla="*/ 18 w 36"/>
                <a:gd name="T17" fmla="*/ 9 h 34"/>
                <a:gd name="T18" fmla="*/ 24 w 36"/>
                <a:gd name="T19" fmla="*/ 17 h 34"/>
                <a:gd name="T20" fmla="*/ 24 w 36"/>
                <a:gd name="T21" fmla="*/ 34 h 34"/>
                <a:gd name="T22" fmla="*/ 36 w 36"/>
                <a:gd name="T23" fmla="*/ 34 h 34"/>
                <a:gd name="T24" fmla="*/ 36 w 36"/>
                <a:gd name="T25" fmla="*/ 16 h 34"/>
                <a:gd name="T26" fmla="*/ 23 w 36"/>
                <a:gd name="T2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4">
                  <a:moveTo>
                    <a:pt x="23" y="0"/>
                  </a:moveTo>
                  <a:cubicBezTo>
                    <a:pt x="17" y="0"/>
                    <a:pt x="13" y="3"/>
                    <a:pt x="12" y="6"/>
                  </a:cubicBezTo>
                  <a:cubicBezTo>
                    <a:pt x="12" y="0"/>
                    <a:pt x="12" y="0"/>
                    <a:pt x="12" y="0"/>
                  </a:cubicBezTo>
                  <a:cubicBezTo>
                    <a:pt x="0" y="0"/>
                    <a:pt x="0" y="0"/>
                    <a:pt x="0" y="0"/>
                  </a:cubicBezTo>
                  <a:cubicBezTo>
                    <a:pt x="0" y="3"/>
                    <a:pt x="0" y="34"/>
                    <a:pt x="0" y="34"/>
                  </a:cubicBezTo>
                  <a:cubicBezTo>
                    <a:pt x="12" y="34"/>
                    <a:pt x="12" y="34"/>
                    <a:pt x="12" y="34"/>
                  </a:cubicBezTo>
                  <a:cubicBezTo>
                    <a:pt x="12" y="16"/>
                    <a:pt x="12" y="16"/>
                    <a:pt x="12" y="16"/>
                  </a:cubicBezTo>
                  <a:cubicBezTo>
                    <a:pt x="12" y="15"/>
                    <a:pt x="12" y="14"/>
                    <a:pt x="12" y="13"/>
                  </a:cubicBezTo>
                  <a:cubicBezTo>
                    <a:pt x="13" y="11"/>
                    <a:pt x="15" y="9"/>
                    <a:pt x="18" y="9"/>
                  </a:cubicBezTo>
                  <a:cubicBezTo>
                    <a:pt x="22" y="9"/>
                    <a:pt x="24" y="12"/>
                    <a:pt x="24" y="17"/>
                  </a:cubicBezTo>
                  <a:cubicBezTo>
                    <a:pt x="24" y="34"/>
                    <a:pt x="24" y="34"/>
                    <a:pt x="24" y="34"/>
                  </a:cubicBezTo>
                  <a:cubicBezTo>
                    <a:pt x="36" y="34"/>
                    <a:pt x="36" y="34"/>
                    <a:pt x="36" y="34"/>
                  </a:cubicBezTo>
                  <a:cubicBezTo>
                    <a:pt x="36" y="16"/>
                    <a:pt x="36" y="16"/>
                    <a:pt x="36" y="16"/>
                  </a:cubicBezTo>
                  <a:cubicBezTo>
                    <a:pt x="36" y="5"/>
                    <a:pt x="30" y="0"/>
                    <a:pt x="23"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19">
              <a:extLst>
                <a:ext uri="{FF2B5EF4-FFF2-40B4-BE49-F238E27FC236}">
                  <a16:creationId xmlns:a16="http://schemas.microsoft.com/office/drawing/2014/main" id="{07266035-8A1D-4427-8DBA-371C66A8AA3E}"/>
                </a:ext>
              </a:extLst>
            </p:cNvPr>
            <p:cNvSpPr>
              <a:spLocks/>
            </p:cNvSpPr>
            <p:nvPr userDrawn="1"/>
          </p:nvSpPr>
          <p:spPr bwMode="auto">
            <a:xfrm>
              <a:off x="6010275" y="2889250"/>
              <a:ext cx="41275" cy="38100"/>
            </a:xfrm>
            <a:custGeom>
              <a:avLst/>
              <a:gdLst>
                <a:gd name="T0" fmla="*/ 6 w 13"/>
                <a:gd name="T1" fmla="*/ 0 h 12"/>
                <a:gd name="T2" fmla="*/ 0 w 13"/>
                <a:gd name="T3" fmla="*/ 6 h 12"/>
                <a:gd name="T4" fmla="*/ 6 w 13"/>
                <a:gd name="T5" fmla="*/ 12 h 12"/>
                <a:gd name="T6" fmla="*/ 6 w 13"/>
                <a:gd name="T7" fmla="*/ 12 h 12"/>
                <a:gd name="T8" fmla="*/ 13 w 13"/>
                <a:gd name="T9" fmla="*/ 6 h 12"/>
                <a:gd name="T10" fmla="*/ 6 w 13"/>
                <a:gd name="T11" fmla="*/ 0 h 12"/>
              </a:gdLst>
              <a:ahLst/>
              <a:cxnLst>
                <a:cxn ang="0">
                  <a:pos x="T0" y="T1"/>
                </a:cxn>
                <a:cxn ang="0">
                  <a:pos x="T2" y="T3"/>
                </a:cxn>
                <a:cxn ang="0">
                  <a:pos x="T4" y="T5"/>
                </a:cxn>
                <a:cxn ang="0">
                  <a:pos x="T6" y="T7"/>
                </a:cxn>
                <a:cxn ang="0">
                  <a:pos x="T8" y="T9"/>
                </a:cxn>
                <a:cxn ang="0">
                  <a:pos x="T10" y="T11"/>
                </a:cxn>
              </a:cxnLst>
              <a:rect l="0" t="0" r="r" b="b"/>
              <a:pathLst>
                <a:path w="13" h="12">
                  <a:moveTo>
                    <a:pt x="6" y="0"/>
                  </a:moveTo>
                  <a:cubicBezTo>
                    <a:pt x="2" y="0"/>
                    <a:pt x="0" y="3"/>
                    <a:pt x="0" y="6"/>
                  </a:cubicBezTo>
                  <a:cubicBezTo>
                    <a:pt x="0" y="10"/>
                    <a:pt x="2" y="12"/>
                    <a:pt x="6" y="12"/>
                  </a:cubicBezTo>
                  <a:cubicBezTo>
                    <a:pt x="6" y="12"/>
                    <a:pt x="6" y="12"/>
                    <a:pt x="6" y="12"/>
                  </a:cubicBezTo>
                  <a:cubicBezTo>
                    <a:pt x="10" y="12"/>
                    <a:pt x="13" y="10"/>
                    <a:pt x="13" y="6"/>
                  </a:cubicBezTo>
                  <a:cubicBezTo>
                    <a:pt x="13" y="3"/>
                    <a:pt x="10" y="0"/>
                    <a:pt x="6" y="0"/>
                  </a:cubicBezTo>
                </a:path>
              </a:pathLst>
            </a:custGeom>
            <a:grpFill/>
            <a:ln w="3175">
              <a:noFill/>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79259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GB"/>
              <a:t>Contents</a:t>
            </a:r>
          </a:p>
        </p:txBody>
      </p:sp>
      <p:sp>
        <p:nvSpPr>
          <p:cNvPr id="7" name="Text Placeholder 3"/>
          <p:cNvSpPr>
            <a:spLocks noGrp="1"/>
          </p:cNvSpPr>
          <p:nvPr>
            <p:ph type="body" sz="quarter" idx="19"/>
          </p:nvPr>
        </p:nvSpPr>
        <p:spPr>
          <a:xfrm>
            <a:off x="3388275" y="1669337"/>
            <a:ext cx="4766510" cy="2260843"/>
          </a:xfrm>
        </p:spPr>
        <p:txBody>
          <a:bodyPr>
            <a:normAutofit/>
          </a:bodyPr>
          <a:lstStyle/>
          <a:p>
            <a:pPr marL="0" indent="0">
              <a:buNone/>
            </a:pPr>
            <a:r>
              <a:rPr lang="en-US" sz="1500" b="1">
                <a:solidFill>
                  <a:schemeClr val="bg1"/>
                </a:solidFill>
              </a:rPr>
              <a:t>Monthly Service Review</a:t>
            </a:r>
          </a:p>
          <a:p>
            <a:pPr marL="342900" indent="-342900">
              <a:buFont typeface="+mj-lt"/>
              <a:buAutoNum type="arabicPeriod"/>
            </a:pPr>
            <a:r>
              <a:rPr lang="en-US" sz="1500">
                <a:solidFill>
                  <a:schemeClr val="bg1"/>
                </a:solidFill>
              </a:rPr>
              <a:t>01 Management Summary</a:t>
            </a:r>
          </a:p>
          <a:p>
            <a:pPr marL="342900" indent="-342900">
              <a:buFont typeface="+mj-lt"/>
              <a:buAutoNum type="arabicPeriod"/>
            </a:pPr>
            <a:r>
              <a:rPr lang="en-US" sz="1500">
                <a:solidFill>
                  <a:schemeClr val="bg1"/>
                </a:solidFill>
              </a:rPr>
              <a:t>02 Performance</a:t>
            </a:r>
          </a:p>
          <a:p>
            <a:pPr marL="342900" indent="-342900">
              <a:buFont typeface="+mj-lt"/>
              <a:buAutoNum type="arabicPeriod"/>
            </a:pPr>
            <a:r>
              <a:rPr lang="en-US" sz="1500">
                <a:solidFill>
                  <a:schemeClr val="bg1"/>
                </a:solidFill>
              </a:rPr>
              <a:t>03 Risks and Issues</a:t>
            </a:r>
          </a:p>
          <a:p>
            <a:pPr marL="342900" indent="-342900">
              <a:buFont typeface="+mj-lt"/>
              <a:buAutoNum type="arabicPeriod"/>
            </a:pPr>
            <a:r>
              <a:rPr lang="en-US" sz="1500">
                <a:solidFill>
                  <a:schemeClr val="bg1"/>
                </a:solidFill>
              </a:rPr>
              <a:t>04 Action Log</a:t>
            </a:r>
          </a:p>
          <a:p>
            <a:pPr marL="342900" indent="-342900">
              <a:buFont typeface="+mj-lt"/>
              <a:buAutoNum type="arabicPeriod"/>
            </a:pPr>
            <a:endParaRPr lang="en-US" sz="1500">
              <a:solidFill>
                <a:schemeClr val="bg1"/>
              </a:solidFill>
            </a:endParaRPr>
          </a:p>
          <a:p>
            <a:pPr marL="0" indent="0">
              <a:buNone/>
            </a:pPr>
            <a:endParaRPr lang="en-US" sz="1800" b="1">
              <a:solidFill>
                <a:schemeClr val="bg1"/>
              </a:solidFill>
            </a:endParaRPr>
          </a:p>
          <a:p>
            <a:endParaRPr lang="en-GB"/>
          </a:p>
        </p:txBody>
      </p:sp>
    </p:spTree>
    <p:extLst>
      <p:ext uri="{BB962C8B-B14F-4D97-AF65-F5344CB8AC3E}">
        <p14:creationId xmlns:p14="http://schemas.microsoft.com/office/powerpoint/2010/main" val="3408368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en-GB"/>
              <a:t>01</a:t>
            </a:r>
          </a:p>
        </p:txBody>
      </p:sp>
      <p:sp>
        <p:nvSpPr>
          <p:cNvPr id="4" name="Espace réservé du texte 3"/>
          <p:cNvSpPr>
            <a:spLocks noGrp="1"/>
          </p:cNvSpPr>
          <p:nvPr>
            <p:ph type="body" idx="1"/>
          </p:nvPr>
        </p:nvSpPr>
        <p:spPr>
          <a:xfrm>
            <a:off x="6618979" y="2916076"/>
            <a:ext cx="5573021" cy="1800000"/>
          </a:xfrm>
        </p:spPr>
        <p:txBody>
          <a:bodyPr/>
          <a:lstStyle/>
          <a:p>
            <a:r>
              <a:rPr lang="en-GB"/>
              <a:t>Management Summary</a:t>
            </a:r>
          </a:p>
        </p:txBody>
      </p:sp>
      <p:sp>
        <p:nvSpPr>
          <p:cNvPr id="5" name="Espace réservé du pied de page 4"/>
          <p:cNvSpPr>
            <a:spLocks noGrp="1"/>
          </p:cNvSpPr>
          <p:nvPr>
            <p:ph type="ftr" sz="quarter" idx="11"/>
          </p:nvPr>
        </p:nvSpPr>
        <p:spPr/>
        <p:txBody>
          <a:bodyPr/>
          <a:lstStyle/>
          <a:p>
            <a:r>
              <a:rPr lang="en-GB"/>
              <a:t>SmartValve Support Monthly Service Report</a:t>
            </a:r>
          </a:p>
        </p:txBody>
      </p:sp>
      <p:sp>
        <p:nvSpPr>
          <p:cNvPr id="6" name="Espace réservé du numéro de diapositive 5"/>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75A587B-5814-4D9B-9598-FE9CB954CB01}" type="slidenum">
              <a:rPr kumimoji="0" lang="en-GB" sz="800" b="1" i="0" u="none" strike="noStrike" kern="1200" cap="none" spc="0" normalizeH="0" baseline="0" noProof="0" smtClean="0">
                <a:ln>
                  <a:noFill/>
                </a:ln>
                <a:solidFill>
                  <a:srgbClr val="4A4A4A"/>
                </a:solidFill>
                <a:effectLst/>
                <a:uLnTx/>
                <a:uFillTx/>
                <a:latin typeface="Tahom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GB" sz="800" b="1" i="0" u="none" strike="noStrike" kern="1200" cap="none" spc="0" normalizeH="0" baseline="0" noProof="0">
              <a:ln>
                <a:noFill/>
              </a:ln>
              <a:solidFill>
                <a:srgbClr val="4A4A4A"/>
              </a:solidFill>
              <a:effectLst/>
              <a:uLnTx/>
              <a:uFillTx/>
              <a:latin typeface="Tahoma"/>
              <a:ea typeface="+mn-ea"/>
              <a:cs typeface="+mn-cs"/>
            </a:endParaRPr>
          </a:p>
        </p:txBody>
      </p:sp>
      <p:pic>
        <p:nvPicPr>
          <p:cNvPr id="8" name="Espace réservé pour une image  7"/>
          <p:cNvPicPr>
            <a:picLocks noGrp="1" noChangeAspect="1"/>
          </p:cNvPicPr>
          <p:nvPr>
            <p:ph type="pic" idx="14"/>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289116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756523" y="6365644"/>
            <a:ext cx="3600000" cy="252000"/>
          </a:xfrm>
        </p:spPr>
        <p:txBody>
          <a:bodyPr/>
          <a:lstStyle/>
          <a:p>
            <a:r>
              <a:rPr lang="en-GB"/>
              <a:t>4        SmartValve Support Monthly Service Report</a:t>
            </a:r>
          </a:p>
        </p:txBody>
      </p:sp>
      <p:sp>
        <p:nvSpPr>
          <p:cNvPr id="7" name="Title 6"/>
          <p:cNvSpPr>
            <a:spLocks noGrp="1"/>
          </p:cNvSpPr>
          <p:nvPr>
            <p:ph type="title"/>
          </p:nvPr>
        </p:nvSpPr>
        <p:spPr>
          <a:xfrm>
            <a:off x="756523" y="29976"/>
            <a:ext cx="10751503" cy="579089"/>
          </a:xfrm>
        </p:spPr>
        <p:txBody>
          <a:bodyPr/>
          <a:lstStyle/>
          <a:p>
            <a:r>
              <a:rPr lang="en-GB"/>
              <a:t>Management Summary</a:t>
            </a:r>
          </a:p>
        </p:txBody>
      </p:sp>
      <p:sp>
        <p:nvSpPr>
          <p:cNvPr id="11" name="Rectangle: Rounded Corners 63">
            <a:extLst>
              <a:ext uri="{FF2B5EF4-FFF2-40B4-BE49-F238E27FC236}">
                <a16:creationId xmlns:a16="http://schemas.microsoft.com/office/drawing/2014/main" id="{319287C0-7790-430D-B8D5-0CB693E3C372}"/>
              </a:ext>
            </a:extLst>
          </p:cNvPr>
          <p:cNvSpPr/>
          <p:nvPr/>
        </p:nvSpPr>
        <p:spPr>
          <a:xfrm>
            <a:off x="645226" y="2854724"/>
            <a:ext cx="10862799" cy="3511786"/>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a:latin typeface="Rockwell" panose="02060603020205020403" pitchFamily="18" charset="0"/>
            </a:endParaRPr>
          </a:p>
        </p:txBody>
      </p:sp>
      <p:sp>
        <p:nvSpPr>
          <p:cNvPr id="41" name="TextBox 40"/>
          <p:cNvSpPr txBox="1"/>
          <p:nvPr/>
        </p:nvSpPr>
        <p:spPr>
          <a:xfrm>
            <a:off x="4057302" y="942873"/>
            <a:ext cx="1140890" cy="307777"/>
          </a:xfrm>
          <a:prstGeom prst="rect">
            <a:avLst/>
          </a:prstGeom>
          <a:noFill/>
        </p:spPr>
        <p:txBody>
          <a:bodyPr wrap="none" rtlCol="0">
            <a:spAutoFit/>
          </a:bodyPr>
          <a:lstStyle/>
          <a:p>
            <a:pPr algn="ctr"/>
            <a:r>
              <a:rPr lang="en-GB" sz="1400" b="1">
                <a:solidFill>
                  <a:schemeClr val="bg1"/>
                </a:solidFill>
              </a:rPr>
              <a:t>Performance</a:t>
            </a:r>
          </a:p>
        </p:txBody>
      </p:sp>
      <p:sp>
        <p:nvSpPr>
          <p:cNvPr id="42" name="TextBox 41"/>
          <p:cNvSpPr txBox="1"/>
          <p:nvPr/>
        </p:nvSpPr>
        <p:spPr>
          <a:xfrm>
            <a:off x="4947025" y="955164"/>
            <a:ext cx="2364320" cy="307777"/>
          </a:xfrm>
          <a:prstGeom prst="rect">
            <a:avLst/>
          </a:prstGeom>
          <a:noFill/>
        </p:spPr>
        <p:txBody>
          <a:bodyPr wrap="square" rtlCol="0">
            <a:spAutoFit/>
          </a:bodyPr>
          <a:lstStyle/>
          <a:p>
            <a:pPr algn="ctr"/>
            <a:r>
              <a:rPr lang="en-GB" sz="1400" b="1">
                <a:solidFill>
                  <a:schemeClr val="bg1"/>
                </a:solidFill>
              </a:rPr>
              <a:t>Risk</a:t>
            </a:r>
          </a:p>
        </p:txBody>
      </p:sp>
      <p:sp>
        <p:nvSpPr>
          <p:cNvPr id="43" name="TextBox 42"/>
          <p:cNvSpPr txBox="1"/>
          <p:nvPr/>
        </p:nvSpPr>
        <p:spPr>
          <a:xfrm>
            <a:off x="7057882" y="934709"/>
            <a:ext cx="1000210" cy="307777"/>
          </a:xfrm>
          <a:prstGeom prst="rect">
            <a:avLst/>
          </a:prstGeom>
          <a:noFill/>
        </p:spPr>
        <p:txBody>
          <a:bodyPr wrap="none" rtlCol="0">
            <a:spAutoFit/>
          </a:bodyPr>
          <a:lstStyle/>
          <a:p>
            <a:r>
              <a:rPr lang="en-GB" sz="1400" b="1">
                <a:solidFill>
                  <a:schemeClr val="bg1"/>
                </a:solidFill>
              </a:rPr>
              <a:t>Resourcing</a:t>
            </a:r>
          </a:p>
        </p:txBody>
      </p:sp>
      <p:sp>
        <p:nvSpPr>
          <p:cNvPr id="5" name="TextBox 4"/>
          <p:cNvSpPr txBox="1"/>
          <p:nvPr/>
        </p:nvSpPr>
        <p:spPr>
          <a:xfrm>
            <a:off x="942063" y="2699753"/>
            <a:ext cx="288221" cy="369332"/>
          </a:xfrm>
          <a:prstGeom prst="rect">
            <a:avLst/>
          </a:prstGeom>
          <a:noFill/>
        </p:spPr>
        <p:txBody>
          <a:bodyPr wrap="square" rtlCol="0">
            <a:spAutoFit/>
          </a:bodyPr>
          <a:lstStyle/>
          <a:p>
            <a:pPr>
              <a:spcBef>
                <a:spcPts val="600"/>
              </a:spcBef>
            </a:pPr>
            <a:endParaRPr lang="en-GB"/>
          </a:p>
        </p:txBody>
      </p:sp>
      <p:sp>
        <p:nvSpPr>
          <p:cNvPr id="29" name="TextBox 28"/>
          <p:cNvSpPr txBox="1"/>
          <p:nvPr/>
        </p:nvSpPr>
        <p:spPr>
          <a:xfrm>
            <a:off x="8578109" y="960334"/>
            <a:ext cx="2031325" cy="307777"/>
          </a:xfrm>
          <a:prstGeom prst="rect">
            <a:avLst/>
          </a:prstGeom>
          <a:noFill/>
        </p:spPr>
        <p:txBody>
          <a:bodyPr wrap="none" rtlCol="0" anchor="t">
            <a:spAutoFit/>
          </a:bodyPr>
          <a:lstStyle/>
          <a:p>
            <a:r>
              <a:rPr lang="en-GB" sz="1400" b="1">
                <a:solidFill>
                  <a:schemeClr val="bg1"/>
                </a:solidFill>
                <a:cs typeface="Calibri"/>
              </a:rPr>
              <a:t>Relationship	</a:t>
            </a:r>
          </a:p>
        </p:txBody>
      </p:sp>
      <p:sp>
        <p:nvSpPr>
          <p:cNvPr id="57" name="Rectangle: Rounded Corners 63">
            <a:extLst>
              <a:ext uri="{FF2B5EF4-FFF2-40B4-BE49-F238E27FC236}">
                <a16:creationId xmlns:a16="http://schemas.microsoft.com/office/drawing/2014/main" id="{319287C0-7790-430D-B8D5-0CB693E3C372}"/>
              </a:ext>
            </a:extLst>
          </p:cNvPr>
          <p:cNvSpPr/>
          <p:nvPr/>
        </p:nvSpPr>
        <p:spPr>
          <a:xfrm>
            <a:off x="645227" y="640774"/>
            <a:ext cx="10862800" cy="2146849"/>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350" b="1" i="0" u="none" strike="noStrike" kern="1200" cap="none" spc="0" normalizeH="0" baseline="0" noProof="0">
              <a:ln>
                <a:noFill/>
              </a:ln>
              <a:solidFill>
                <a:srgbClr val="4A4A4A"/>
              </a:solidFill>
              <a:effectLst/>
              <a:uLnTx/>
              <a:uFillTx/>
              <a:latin typeface="Rockwell" panose="02060603020205020403" pitchFamily="18" charset="0"/>
              <a:ea typeface="+mn-ea"/>
              <a:cs typeface="+mn-cs"/>
            </a:endParaRPr>
          </a:p>
        </p:txBody>
      </p:sp>
      <p:graphicFrame>
        <p:nvGraphicFramePr>
          <p:cNvPr id="58" name="Table 57"/>
          <p:cNvGraphicFramePr>
            <a:graphicFrameLocks noGrp="1"/>
          </p:cNvGraphicFramePr>
          <p:nvPr>
            <p:extLst>
              <p:ext uri="{D42A27DB-BD31-4B8C-83A1-F6EECF244321}">
                <p14:modId xmlns:p14="http://schemas.microsoft.com/office/powerpoint/2010/main" val="3102722827"/>
              </p:ext>
            </p:extLst>
          </p:nvPr>
        </p:nvGraphicFramePr>
        <p:xfrm>
          <a:off x="776402" y="760796"/>
          <a:ext cx="10559291" cy="1938957"/>
        </p:xfrm>
        <a:graphic>
          <a:graphicData uri="http://schemas.openxmlformats.org/drawingml/2006/table">
            <a:tbl>
              <a:tblPr firstRow="1" bandRow="1">
                <a:tableStyleId>{5C22544A-7EE6-4342-B048-85BDC9FD1C3A}</a:tableStyleId>
              </a:tblPr>
              <a:tblGrid>
                <a:gridCol w="1759885">
                  <a:extLst>
                    <a:ext uri="{9D8B030D-6E8A-4147-A177-3AD203B41FA5}">
                      <a16:colId xmlns:a16="http://schemas.microsoft.com/office/drawing/2014/main" val="1720477029"/>
                    </a:ext>
                  </a:extLst>
                </a:gridCol>
                <a:gridCol w="1759881">
                  <a:extLst>
                    <a:ext uri="{9D8B030D-6E8A-4147-A177-3AD203B41FA5}">
                      <a16:colId xmlns:a16="http://schemas.microsoft.com/office/drawing/2014/main" val="1215191824"/>
                    </a:ext>
                  </a:extLst>
                </a:gridCol>
                <a:gridCol w="1705543">
                  <a:extLst>
                    <a:ext uri="{9D8B030D-6E8A-4147-A177-3AD203B41FA5}">
                      <a16:colId xmlns:a16="http://schemas.microsoft.com/office/drawing/2014/main" val="3260279740"/>
                    </a:ext>
                  </a:extLst>
                </a:gridCol>
                <a:gridCol w="1814220">
                  <a:extLst>
                    <a:ext uri="{9D8B030D-6E8A-4147-A177-3AD203B41FA5}">
                      <a16:colId xmlns:a16="http://schemas.microsoft.com/office/drawing/2014/main" val="4207876743"/>
                    </a:ext>
                  </a:extLst>
                </a:gridCol>
                <a:gridCol w="1759881">
                  <a:extLst>
                    <a:ext uri="{9D8B030D-6E8A-4147-A177-3AD203B41FA5}">
                      <a16:colId xmlns:a16="http://schemas.microsoft.com/office/drawing/2014/main" val="2823851853"/>
                    </a:ext>
                  </a:extLst>
                </a:gridCol>
                <a:gridCol w="1759881">
                  <a:extLst>
                    <a:ext uri="{9D8B030D-6E8A-4147-A177-3AD203B41FA5}">
                      <a16:colId xmlns:a16="http://schemas.microsoft.com/office/drawing/2014/main" val="3837377833"/>
                    </a:ext>
                  </a:extLst>
                </a:gridCol>
              </a:tblGrid>
              <a:tr h="910398">
                <a:tc>
                  <a:txBody>
                    <a:bodyPr/>
                    <a:lstStyle/>
                    <a:p>
                      <a:endParaRPr lang="en-GB" dirty="0"/>
                    </a:p>
                  </a:txBody>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GB" altLang="en-US" sz="1400" b="1" i="0" u="none" strike="noStrike" cap="none" normalizeH="0" baseline="0">
                          <a:ln>
                            <a:noFill/>
                          </a:ln>
                          <a:solidFill>
                            <a:schemeClr val="bg1"/>
                          </a:solidFill>
                          <a:effectLst/>
                          <a:latin typeface="+mj-lt"/>
                          <a:cs typeface="Arial" panose="020B0604020202020204" pitchFamily="34" charset="0"/>
                        </a:rPr>
                        <a:t>Performance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altLang="en-US" sz="1400" b="1" i="0" u="none" strike="noStrike" cap="none" normalizeH="0" baseline="0">
                          <a:ln>
                            <a:noFill/>
                          </a:ln>
                          <a:solidFill>
                            <a:schemeClr val="bg1"/>
                          </a:solidFill>
                          <a:effectLst/>
                          <a:latin typeface="+mj-lt"/>
                          <a:cs typeface="Arial" panose="020B0604020202020204" pitchFamily="34" charset="0"/>
                        </a:rPr>
                        <a:t>Response &amp; General Management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altLang="en-US" sz="1400" b="1" i="0" u="none" strike="noStrike" cap="none" normalizeH="0" baseline="0" dirty="0">
                          <a:ln>
                            <a:noFill/>
                          </a:ln>
                          <a:solidFill>
                            <a:schemeClr val="bg1"/>
                          </a:solidFill>
                          <a:effectLst/>
                          <a:latin typeface="+mj-lt"/>
                          <a:cs typeface="Arial" panose="020B0604020202020204" pitchFamily="34" charset="0"/>
                        </a:rPr>
                        <a:t>Stakeholder Management &amp; Communications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altLang="en-US" sz="1400" b="1" i="0" u="none" strike="noStrike" cap="none" normalizeH="0" baseline="0">
                          <a:ln>
                            <a:noFill/>
                          </a:ln>
                          <a:solidFill>
                            <a:schemeClr val="bg1"/>
                          </a:solidFill>
                          <a:effectLst/>
                          <a:latin typeface="+mj-lt"/>
                          <a:cs typeface="Arial" panose="020B0604020202020204" pitchFamily="34" charset="0"/>
                        </a:rPr>
                        <a:t>Risk Management</a:t>
                      </a:r>
                    </a:p>
                  </a:txBody>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GB" altLang="en-US" sz="1400" b="1" i="0" u="none" strike="noStrike" cap="none" normalizeH="0" baseline="0">
                          <a:ln>
                            <a:noFill/>
                          </a:ln>
                          <a:solidFill>
                            <a:schemeClr val="bg1"/>
                          </a:solidFill>
                          <a:effectLst/>
                          <a:latin typeface="+mj-lt"/>
                          <a:cs typeface="Arial" panose="020B0604020202020204" pitchFamily="34" charset="0"/>
                        </a:rPr>
                        <a:t>Overall status</a:t>
                      </a:r>
                    </a:p>
                  </a:txBody>
                  <a:tcPr/>
                </a:tc>
                <a:extLst>
                  <a:ext uri="{0D108BD9-81ED-4DB2-BD59-A6C34878D82A}">
                    <a16:rowId xmlns:a16="http://schemas.microsoft.com/office/drawing/2014/main" val="2321558954"/>
                  </a:ext>
                </a:extLst>
              </a:tr>
              <a:tr h="558078">
                <a:tc>
                  <a:txBody>
                    <a:bodyPr/>
                    <a:lstStyle/>
                    <a:p>
                      <a:r>
                        <a:rPr lang="en-GB" sz="1600"/>
                        <a:t>This Month</a:t>
                      </a:r>
                    </a:p>
                  </a:txBody>
                  <a:tcPr/>
                </a:tc>
                <a:tc>
                  <a:txBody>
                    <a:bodyPr/>
                    <a:lstStyle/>
                    <a:p>
                      <a:endParaRPr lang="en-GB" sz="1600" dirty="0">
                        <a:solidFill>
                          <a:schemeClr val="bg1">
                            <a:lumMod val="65000"/>
                          </a:schemeClr>
                        </a:solidFill>
                      </a:endParaRPr>
                    </a:p>
                  </a:txBody>
                  <a:tcPr/>
                </a:tc>
                <a:tc>
                  <a:txBody>
                    <a:bodyPr/>
                    <a:lstStyle/>
                    <a:p>
                      <a:pPr marL="0" algn="l" defTabSz="914400" rtl="0" eaLnBrk="1" latinLnBrk="0" hangingPunct="1"/>
                      <a:endParaRPr lang="en-GB" sz="1600" kern="1200" dirty="0">
                        <a:solidFill>
                          <a:schemeClr val="bg1">
                            <a:lumMod val="65000"/>
                          </a:schemeClr>
                        </a:solidFill>
                        <a:latin typeface="+mn-lt"/>
                        <a:ea typeface="+mn-ea"/>
                        <a:cs typeface="+mn-cs"/>
                      </a:endParaRPr>
                    </a:p>
                  </a:txBody>
                  <a:tcPr/>
                </a:tc>
                <a:tc>
                  <a:txBody>
                    <a:bodyPr/>
                    <a:lstStyle/>
                    <a:p>
                      <a:endParaRPr lang="en-GB" sz="1600" dirty="0">
                        <a:solidFill>
                          <a:schemeClr val="bg1">
                            <a:lumMod val="65000"/>
                          </a:schemeClr>
                        </a:solidFill>
                      </a:endParaRPr>
                    </a:p>
                  </a:txBody>
                  <a:tcPr/>
                </a:tc>
                <a:tc>
                  <a:txBody>
                    <a:bodyPr/>
                    <a:lstStyle/>
                    <a:p>
                      <a:endParaRPr lang="en-GB" sz="1600" dirty="0">
                        <a:solidFill>
                          <a:schemeClr val="bg1">
                            <a:lumMod val="65000"/>
                          </a:schemeClr>
                        </a:solidFill>
                      </a:endParaRPr>
                    </a:p>
                  </a:txBody>
                  <a:tcPr/>
                </a:tc>
                <a:tc>
                  <a:txBody>
                    <a:bodyPr/>
                    <a:lstStyle/>
                    <a:p>
                      <a:endParaRPr lang="en-GB" sz="1600" dirty="0">
                        <a:solidFill>
                          <a:schemeClr val="bg1">
                            <a:lumMod val="65000"/>
                          </a:schemeClr>
                        </a:solidFill>
                      </a:endParaRPr>
                    </a:p>
                  </a:txBody>
                  <a:tcPr/>
                </a:tc>
                <a:extLst>
                  <a:ext uri="{0D108BD9-81ED-4DB2-BD59-A6C34878D82A}">
                    <a16:rowId xmlns:a16="http://schemas.microsoft.com/office/drawing/2014/main" val="2461204073"/>
                  </a:ext>
                </a:extLst>
              </a:tr>
              <a:tr h="470481">
                <a:tc>
                  <a:txBody>
                    <a:bodyPr/>
                    <a:lstStyle/>
                    <a:p>
                      <a:r>
                        <a:rPr lang="en-GB" sz="1600"/>
                        <a:t>Last Month</a:t>
                      </a:r>
                    </a:p>
                  </a:txBody>
                  <a:tcPr/>
                </a:tc>
                <a:tc>
                  <a:txBody>
                    <a:bodyPr/>
                    <a:lstStyle/>
                    <a:p>
                      <a:endParaRPr lang="en-GB" sz="1600" dirty="0">
                        <a:solidFill>
                          <a:schemeClr val="bg1">
                            <a:lumMod val="65000"/>
                          </a:schemeClr>
                        </a:solidFill>
                      </a:endParaRPr>
                    </a:p>
                  </a:txBody>
                  <a:tcPr/>
                </a:tc>
                <a:tc>
                  <a:txBody>
                    <a:bodyPr/>
                    <a:lstStyle/>
                    <a:p>
                      <a:pPr marL="0" algn="l" defTabSz="914400" rtl="0" eaLnBrk="1" latinLnBrk="0" hangingPunct="1"/>
                      <a:endParaRPr lang="en-GB" sz="1600" kern="1200" dirty="0">
                        <a:solidFill>
                          <a:schemeClr val="bg1">
                            <a:lumMod val="65000"/>
                          </a:schemeClr>
                        </a:solidFill>
                        <a:latin typeface="+mn-lt"/>
                        <a:ea typeface="+mn-ea"/>
                        <a:cs typeface="+mn-cs"/>
                      </a:endParaRPr>
                    </a:p>
                  </a:txBody>
                  <a:tcPr/>
                </a:tc>
                <a:tc>
                  <a:txBody>
                    <a:bodyPr/>
                    <a:lstStyle/>
                    <a:p>
                      <a:endParaRPr lang="en-GB" sz="1600" dirty="0">
                        <a:solidFill>
                          <a:schemeClr val="bg1">
                            <a:lumMod val="65000"/>
                          </a:schemeClr>
                        </a:solidFill>
                      </a:endParaRPr>
                    </a:p>
                  </a:txBody>
                  <a:tcPr/>
                </a:tc>
                <a:tc>
                  <a:txBody>
                    <a:bodyPr/>
                    <a:lstStyle/>
                    <a:p>
                      <a:endParaRPr lang="en-GB" sz="1600" dirty="0">
                        <a:solidFill>
                          <a:schemeClr val="bg1">
                            <a:lumMod val="65000"/>
                          </a:schemeClr>
                        </a:solidFill>
                      </a:endParaRPr>
                    </a:p>
                  </a:txBody>
                  <a:tcPr/>
                </a:tc>
                <a:tc>
                  <a:txBody>
                    <a:bodyPr/>
                    <a:lstStyle/>
                    <a:p>
                      <a:endParaRPr lang="en-GB" sz="1600" dirty="0">
                        <a:solidFill>
                          <a:schemeClr val="bg1">
                            <a:lumMod val="65000"/>
                          </a:schemeClr>
                        </a:solidFill>
                      </a:endParaRPr>
                    </a:p>
                  </a:txBody>
                  <a:tcPr/>
                </a:tc>
                <a:extLst>
                  <a:ext uri="{0D108BD9-81ED-4DB2-BD59-A6C34878D82A}">
                    <a16:rowId xmlns:a16="http://schemas.microsoft.com/office/drawing/2014/main" val="17102522"/>
                  </a:ext>
                </a:extLst>
              </a:tr>
            </a:tbl>
          </a:graphicData>
        </a:graphic>
      </p:graphicFrame>
      <p:sp>
        <p:nvSpPr>
          <p:cNvPr id="59" name="Text Placeholder 4"/>
          <p:cNvSpPr>
            <a:spLocks noGrp="1"/>
          </p:cNvSpPr>
          <p:nvPr>
            <p:ph type="body" sz="quarter" idx="14"/>
          </p:nvPr>
        </p:nvSpPr>
        <p:spPr>
          <a:xfrm>
            <a:off x="825788" y="2919353"/>
            <a:ext cx="10720986" cy="3645988"/>
          </a:xfrm>
        </p:spPr>
        <p:txBody>
          <a:bodyPr/>
          <a:lstStyle/>
          <a:p>
            <a:pPr marL="0" indent="0">
              <a:spcBef>
                <a:spcPts val="0"/>
              </a:spcBef>
              <a:buNone/>
            </a:pPr>
            <a:r>
              <a:rPr lang="en-GB" sz="1200" dirty="0"/>
              <a:t>P</a:t>
            </a:r>
            <a:r>
              <a:rPr lang="en-GB" sz="1100" dirty="0"/>
              <a:t>erformance: </a:t>
            </a:r>
          </a:p>
          <a:p>
            <a:pPr>
              <a:spcBef>
                <a:spcPts val="0"/>
              </a:spcBef>
              <a:buFont typeface="Wingdings" panose="05000000000000000000" pitchFamily="2" charset="2"/>
              <a:buChar char="q"/>
            </a:pPr>
            <a:r>
              <a:rPr lang="en-GB" sz="900" b="0" dirty="0"/>
              <a:t>The service has continued to be effectively delivered and has remained fully available during the month.</a:t>
            </a:r>
          </a:p>
          <a:p>
            <a:pPr>
              <a:spcBef>
                <a:spcPts val="0"/>
              </a:spcBef>
              <a:buFont typeface="Wingdings" panose="05000000000000000000" pitchFamily="2" charset="2"/>
              <a:buChar char="q"/>
            </a:pPr>
            <a:r>
              <a:rPr lang="en-GB" sz="900" b="0" dirty="0"/>
              <a:t>Performance (application &amp; hosting) continues to be closely monitored, with weekly reports showing appropriate performance levels have been maintained </a:t>
            </a:r>
          </a:p>
          <a:p>
            <a:pPr marL="0" indent="0">
              <a:spcBef>
                <a:spcPts val="0"/>
              </a:spcBef>
              <a:buNone/>
            </a:pPr>
            <a:r>
              <a:rPr lang="en-GB" sz="1100" dirty="0"/>
              <a:t>Response: </a:t>
            </a:r>
          </a:p>
          <a:p>
            <a:pPr>
              <a:spcBef>
                <a:spcPts val="0"/>
              </a:spcBef>
              <a:spcAft>
                <a:spcPts val="300"/>
              </a:spcAft>
              <a:buFont typeface="Wingdings" panose="05000000000000000000" pitchFamily="2" charset="2"/>
              <a:buChar char="q"/>
            </a:pPr>
            <a:r>
              <a:rPr lang="en-GB" sz="1100" b="0" dirty="0"/>
              <a:t>No concerns/issues were reported during the period.</a:t>
            </a:r>
          </a:p>
          <a:p>
            <a:pPr marL="0" indent="0">
              <a:spcBef>
                <a:spcPts val="0"/>
              </a:spcBef>
              <a:spcAft>
                <a:spcPts val="300"/>
              </a:spcAft>
              <a:buNone/>
            </a:pPr>
            <a:r>
              <a:rPr lang="en-GB" sz="1100" dirty="0"/>
              <a:t>Stakeholder Management &amp; Communication: </a:t>
            </a:r>
            <a:endParaRPr lang="en-US" sz="1100" b="0" dirty="0"/>
          </a:p>
          <a:p>
            <a:pPr>
              <a:spcBef>
                <a:spcPts val="0"/>
              </a:spcBef>
              <a:spcAft>
                <a:spcPts val="300"/>
              </a:spcAft>
              <a:buFont typeface="Wingdings" panose="05000000000000000000" pitchFamily="2" charset="2"/>
              <a:buChar char="q"/>
            </a:pPr>
            <a:r>
              <a:rPr lang="en-US" sz="900" b="0" dirty="0"/>
              <a:t>Monthly service review meetings being held regularly. Weekly system reporting continued providing clear metrics and performance status.</a:t>
            </a:r>
            <a:endParaRPr lang="en-GB" sz="900" b="0" dirty="0"/>
          </a:p>
          <a:p>
            <a:pPr marL="0" indent="0">
              <a:spcBef>
                <a:spcPts val="0"/>
              </a:spcBef>
              <a:spcAft>
                <a:spcPts val="300"/>
              </a:spcAft>
              <a:buNone/>
            </a:pPr>
            <a:r>
              <a:rPr lang="en-GB" sz="1100" dirty="0"/>
              <a:t>Risk: </a:t>
            </a:r>
          </a:p>
          <a:p>
            <a:pPr>
              <a:spcBef>
                <a:spcPts val="0"/>
              </a:spcBef>
              <a:spcAft>
                <a:spcPts val="300"/>
              </a:spcAft>
              <a:buFont typeface="Wingdings" panose="05000000000000000000" pitchFamily="2" charset="2"/>
              <a:buChar char="q"/>
            </a:pPr>
            <a:r>
              <a:rPr lang="en-GB" sz="900" b="0" dirty="0"/>
              <a:t>No new risks were identified during the period.</a:t>
            </a:r>
          </a:p>
          <a:p>
            <a:pPr marL="0" indent="0">
              <a:spcBef>
                <a:spcPts val="0"/>
              </a:spcBef>
              <a:spcAft>
                <a:spcPts val="300"/>
              </a:spcAft>
              <a:buNone/>
            </a:pPr>
            <a:r>
              <a:rPr lang="en-GB" sz="1100" dirty="0"/>
              <a:t>Overall:</a:t>
            </a:r>
          </a:p>
          <a:p>
            <a:pPr>
              <a:buFont typeface="Arial" panose="020B0604020202020204" pitchFamily="34" charset="0"/>
              <a:buChar char="•"/>
            </a:pPr>
            <a:r>
              <a:rPr lang="en-US" sz="900" b="0" dirty="0"/>
              <a:t>The service has been successfully delivered and remained fully available throughout the month.</a:t>
            </a:r>
          </a:p>
          <a:p>
            <a:pPr>
              <a:buFont typeface="Arial" panose="020B0604020202020204" pitchFamily="34" charset="0"/>
              <a:buChar char="•"/>
            </a:pPr>
            <a:r>
              <a:rPr lang="en-US" sz="900" b="0" dirty="0"/>
              <a:t>Application and hosting performance continue to be closely monitored, with weekly reports confirming that appropriate performance levels are being maintained.</a:t>
            </a:r>
          </a:p>
          <a:p>
            <a:pPr>
              <a:buFont typeface="Arial" panose="020B0604020202020204" pitchFamily="34" charset="0"/>
              <a:buChar char="•"/>
            </a:pPr>
            <a:r>
              <a:rPr lang="en-US" sz="900" b="0" dirty="0"/>
              <a:t>Monthly service review meetings are conducted regularly, supported by weekly system reporting that provides clear metrics and performance updates.</a:t>
            </a:r>
          </a:p>
          <a:p>
            <a:pPr>
              <a:buFont typeface="Arial" panose="020B0604020202020204" pitchFamily="34" charset="0"/>
              <a:buChar char="•"/>
            </a:pPr>
            <a:r>
              <a:rPr lang="en-US" sz="900" b="0" dirty="0"/>
              <a:t>The new .NET 8 web application (version 2025.02.8.17) has been deployed in the UAT environment. However, STW is encountering a few issues with this build. A new build provided by SV needs to be deployed in UAT for testing before further action.</a:t>
            </a:r>
          </a:p>
          <a:p>
            <a:pPr>
              <a:buFont typeface="Arial" panose="020B0604020202020204" pitchFamily="34" charset="0"/>
              <a:buChar char="•"/>
            </a:pPr>
            <a:r>
              <a:rPr lang="en-US" sz="900" b="0" dirty="0"/>
              <a:t>During this period, the system and services have remained stable and reliable. However, as recommended by Microsoft, the Azure Functions apps must be upgraded to .NET 8 by November 12, 2024. Currently running on .NET 6, this upgrade is essential to maintain compatibility and performance.</a:t>
            </a:r>
          </a:p>
          <a:p>
            <a:pPr>
              <a:buFont typeface="Arial" panose="020B0604020202020204" pitchFamily="34" charset="0"/>
              <a:buChar char="•"/>
            </a:pPr>
            <a:r>
              <a:rPr lang="en-US" sz="900" b="0" dirty="0"/>
              <a:t>SSL certificates in both the UAT and PROD environments have been successfully renewed, ensuring ongoing security and compliance.</a:t>
            </a:r>
          </a:p>
          <a:p>
            <a:pPr lvl="1">
              <a:spcBef>
                <a:spcPts val="0"/>
              </a:spcBef>
              <a:buFont typeface="Wingdings" panose="05000000000000000000" pitchFamily="2" charset="2"/>
              <a:buChar char="q"/>
            </a:pPr>
            <a:endParaRPr lang="en-US" sz="1300" dirty="0">
              <a:solidFill>
                <a:schemeClr val="dk1"/>
              </a:solidFill>
            </a:endParaRPr>
          </a:p>
        </p:txBody>
      </p:sp>
      <p:sp>
        <p:nvSpPr>
          <p:cNvPr id="15" name="Oval 14"/>
          <p:cNvSpPr/>
          <p:nvPr/>
        </p:nvSpPr>
        <p:spPr>
          <a:xfrm>
            <a:off x="3090593" y="1685138"/>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16" name="Right Arrow 15"/>
          <p:cNvSpPr/>
          <p:nvPr/>
        </p:nvSpPr>
        <p:spPr>
          <a:xfrm>
            <a:off x="3163072" y="180530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27" name="Oval 26"/>
          <p:cNvSpPr/>
          <p:nvPr/>
        </p:nvSpPr>
        <p:spPr>
          <a:xfrm>
            <a:off x="6711390" y="2236394"/>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0" name="Oval 29"/>
          <p:cNvSpPr/>
          <p:nvPr/>
        </p:nvSpPr>
        <p:spPr>
          <a:xfrm>
            <a:off x="8539531" y="2236718"/>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2" name="Oval 31"/>
          <p:cNvSpPr/>
          <p:nvPr/>
        </p:nvSpPr>
        <p:spPr>
          <a:xfrm rot="18577930">
            <a:off x="10301467" y="2236502"/>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4" name="Oval 33"/>
          <p:cNvSpPr/>
          <p:nvPr/>
        </p:nvSpPr>
        <p:spPr>
          <a:xfrm>
            <a:off x="10303576" y="1717256"/>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5" name="Right Arrow 34"/>
          <p:cNvSpPr/>
          <p:nvPr/>
        </p:nvSpPr>
        <p:spPr>
          <a:xfrm>
            <a:off x="10355784" y="1848986"/>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36" name="Oval 35"/>
          <p:cNvSpPr/>
          <p:nvPr/>
        </p:nvSpPr>
        <p:spPr>
          <a:xfrm>
            <a:off x="8539531" y="1714043"/>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7" name="Right Arrow 36"/>
          <p:cNvSpPr/>
          <p:nvPr/>
        </p:nvSpPr>
        <p:spPr>
          <a:xfrm>
            <a:off x="8591739" y="1845773"/>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38" name="Oval 37"/>
          <p:cNvSpPr/>
          <p:nvPr/>
        </p:nvSpPr>
        <p:spPr>
          <a:xfrm>
            <a:off x="6703007" y="1717256"/>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39" name="Right Arrow 38"/>
          <p:cNvSpPr/>
          <p:nvPr/>
        </p:nvSpPr>
        <p:spPr>
          <a:xfrm>
            <a:off x="6755215" y="1848986"/>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40" name="Oval 39"/>
          <p:cNvSpPr/>
          <p:nvPr/>
        </p:nvSpPr>
        <p:spPr>
          <a:xfrm>
            <a:off x="4886754" y="1719321"/>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44" name="Right Arrow 43"/>
          <p:cNvSpPr/>
          <p:nvPr/>
        </p:nvSpPr>
        <p:spPr>
          <a:xfrm>
            <a:off x="4938962" y="1851051"/>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45" name="Oval 44"/>
          <p:cNvSpPr/>
          <p:nvPr/>
        </p:nvSpPr>
        <p:spPr>
          <a:xfrm>
            <a:off x="3080146" y="2238640"/>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47" name="Oval 46"/>
          <p:cNvSpPr/>
          <p:nvPr/>
        </p:nvSpPr>
        <p:spPr>
          <a:xfrm>
            <a:off x="4902673" y="2238640"/>
            <a:ext cx="504000" cy="464354"/>
          </a:xfrm>
          <a:prstGeom prst="ellipse">
            <a:avLst/>
          </a:prstGeom>
          <a:solidFill>
            <a:srgbClr val="92D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a:p>
            <a:pPr algn="ctr" defTabSz="457200"/>
            <a:endParaRPr lang="en-GB">
              <a:latin typeface="Arial" panose="020B0604020202020204" pitchFamily="34" charset="0"/>
            </a:endParaRPr>
          </a:p>
        </p:txBody>
      </p:sp>
      <p:sp>
        <p:nvSpPr>
          <p:cNvPr id="28" name="Right Arrow 27"/>
          <p:cNvSpPr/>
          <p:nvPr/>
        </p:nvSpPr>
        <p:spPr>
          <a:xfrm>
            <a:off x="3154646" y="238794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31" name="Right Arrow 30"/>
          <p:cNvSpPr/>
          <p:nvPr/>
        </p:nvSpPr>
        <p:spPr>
          <a:xfrm>
            <a:off x="4938962" y="238794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33" name="Right Arrow 32"/>
          <p:cNvSpPr/>
          <p:nvPr/>
        </p:nvSpPr>
        <p:spPr>
          <a:xfrm>
            <a:off x="6749919" y="238794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46" name="Right Arrow 45"/>
          <p:cNvSpPr/>
          <p:nvPr/>
        </p:nvSpPr>
        <p:spPr>
          <a:xfrm>
            <a:off x="8596865" y="238794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
        <p:nvSpPr>
          <p:cNvPr id="48" name="Right Arrow 47"/>
          <p:cNvSpPr/>
          <p:nvPr/>
        </p:nvSpPr>
        <p:spPr>
          <a:xfrm>
            <a:off x="10352392" y="2387947"/>
            <a:ext cx="399584" cy="161248"/>
          </a:xfrm>
          <a:prstGeom prst="rightArrow">
            <a:avLst/>
          </a:prstGeom>
          <a:solidFill>
            <a:srgbClr val="00B050"/>
          </a:solidFill>
          <a:ln>
            <a:solidFill>
              <a:srgbClr val="FAAA0A"/>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GB">
              <a:latin typeface="Arial" panose="020B0604020202020204" pitchFamily="34" charset="0"/>
            </a:endParaRPr>
          </a:p>
        </p:txBody>
      </p:sp>
    </p:spTree>
    <p:extLst>
      <p:ext uri="{BB962C8B-B14F-4D97-AF65-F5344CB8AC3E}">
        <p14:creationId xmlns:p14="http://schemas.microsoft.com/office/powerpoint/2010/main" val="2057244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en-GB"/>
              <a:t>02</a:t>
            </a:r>
          </a:p>
        </p:txBody>
      </p:sp>
      <p:sp>
        <p:nvSpPr>
          <p:cNvPr id="4" name="Espace réservé du texte 3"/>
          <p:cNvSpPr>
            <a:spLocks noGrp="1"/>
          </p:cNvSpPr>
          <p:nvPr>
            <p:ph type="body" idx="1"/>
          </p:nvPr>
        </p:nvSpPr>
        <p:spPr>
          <a:xfrm>
            <a:off x="6618979" y="2916076"/>
            <a:ext cx="5573021" cy="1800000"/>
          </a:xfrm>
        </p:spPr>
        <p:txBody>
          <a:bodyPr/>
          <a:lstStyle/>
          <a:p>
            <a:r>
              <a:rPr lang="en-GB"/>
              <a:t>Performance</a:t>
            </a:r>
          </a:p>
        </p:txBody>
      </p:sp>
      <p:sp>
        <p:nvSpPr>
          <p:cNvPr id="5" name="Espace réservé du pied de page 4"/>
          <p:cNvSpPr>
            <a:spLocks noGrp="1"/>
          </p:cNvSpPr>
          <p:nvPr>
            <p:ph type="ftr" sz="quarter" idx="11"/>
          </p:nvPr>
        </p:nvSpPr>
        <p:spPr/>
        <p:txBody>
          <a:bodyPr/>
          <a:lstStyle/>
          <a:p>
            <a:r>
              <a:rPr lang="en-GB"/>
              <a:t>SmartValve Support Monthly Service Report</a:t>
            </a:r>
          </a:p>
        </p:txBody>
      </p:sp>
      <p:sp>
        <p:nvSpPr>
          <p:cNvPr id="6" name="Espace réservé du numéro de diapositive 5"/>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75A587B-5814-4D9B-9598-FE9CB954CB01}" type="slidenum">
              <a:rPr kumimoji="0" lang="en-GB" sz="800" b="1" i="0" u="none" strike="noStrike" kern="1200" cap="none" spc="0" normalizeH="0" baseline="0" noProof="0" smtClean="0">
                <a:ln>
                  <a:noFill/>
                </a:ln>
                <a:solidFill>
                  <a:srgbClr val="4A4A4A"/>
                </a:solidFill>
                <a:effectLst/>
                <a:uLnTx/>
                <a:uFillTx/>
                <a:latin typeface="Tahom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GB" sz="800" b="1" i="0" u="none" strike="noStrike" kern="1200" cap="none" spc="0" normalizeH="0" baseline="0" noProof="0">
              <a:ln>
                <a:noFill/>
              </a:ln>
              <a:solidFill>
                <a:srgbClr val="4A4A4A"/>
              </a:solidFill>
              <a:effectLst/>
              <a:uLnTx/>
              <a:uFillTx/>
              <a:latin typeface="Tahoma"/>
              <a:ea typeface="+mn-ea"/>
              <a:cs typeface="+mn-cs"/>
            </a:endParaRPr>
          </a:p>
        </p:txBody>
      </p:sp>
      <p:pic>
        <p:nvPicPr>
          <p:cNvPr id="13" name="Picture Placeholder 12"/>
          <p:cNvPicPr>
            <a:picLocks noGrp="1" noChangeAspect="1"/>
          </p:cNvPicPr>
          <p:nvPr>
            <p:ph type="pic" idx="14"/>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298578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63">
            <a:extLst>
              <a:ext uri="{FF2B5EF4-FFF2-40B4-BE49-F238E27FC236}">
                <a16:creationId xmlns:a16="http://schemas.microsoft.com/office/drawing/2014/main" id="{319287C0-7790-430D-B8D5-0CB693E3C372}"/>
              </a:ext>
            </a:extLst>
          </p:cNvPr>
          <p:cNvSpPr/>
          <p:nvPr/>
        </p:nvSpPr>
        <p:spPr>
          <a:xfrm>
            <a:off x="4044227" y="1026337"/>
            <a:ext cx="7458435" cy="5138157"/>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r>
              <a:rPr lang="en-GB" b="1" dirty="0"/>
              <a:t>Application Availability</a:t>
            </a:r>
          </a:p>
        </p:txBody>
      </p:sp>
      <p:sp>
        <p:nvSpPr>
          <p:cNvPr id="2" name="Footer Placeholder 1"/>
          <p:cNvSpPr>
            <a:spLocks noGrp="1"/>
          </p:cNvSpPr>
          <p:nvPr>
            <p:ph type="ftr" sz="quarter" idx="11"/>
          </p:nvPr>
        </p:nvSpPr>
        <p:spPr>
          <a:xfrm>
            <a:off x="1026000" y="6337302"/>
            <a:ext cx="3600000" cy="252000"/>
          </a:xfrm>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6</a:t>
            </a:fld>
            <a:endParaRPr lang="en-GB" noProof="0"/>
          </a:p>
        </p:txBody>
      </p:sp>
      <p:sp>
        <p:nvSpPr>
          <p:cNvPr id="11" name="Title 10"/>
          <p:cNvSpPr>
            <a:spLocks noGrp="1"/>
          </p:cNvSpPr>
          <p:nvPr>
            <p:ph type="title"/>
          </p:nvPr>
        </p:nvSpPr>
        <p:spPr>
          <a:xfrm>
            <a:off x="719137" y="144760"/>
            <a:ext cx="10751503" cy="687447"/>
          </a:xfrm>
        </p:spPr>
        <p:txBody>
          <a:bodyPr/>
          <a:lstStyle/>
          <a:p>
            <a:r>
              <a:rPr lang="en-GB" dirty="0"/>
              <a:t>Hosting Service</a:t>
            </a:r>
          </a:p>
        </p:txBody>
      </p:sp>
      <p:sp>
        <p:nvSpPr>
          <p:cNvPr id="13" name="TextBox 12"/>
          <p:cNvSpPr txBox="1"/>
          <p:nvPr/>
        </p:nvSpPr>
        <p:spPr>
          <a:xfrm>
            <a:off x="719137" y="4769524"/>
            <a:ext cx="3325091" cy="369332"/>
          </a:xfrm>
          <a:prstGeom prst="rect">
            <a:avLst/>
          </a:prstGeom>
          <a:noFill/>
        </p:spPr>
        <p:txBody>
          <a:bodyPr wrap="square" rtlCol="0">
            <a:spAutoFit/>
          </a:bodyPr>
          <a:lstStyle/>
          <a:p>
            <a:pPr>
              <a:spcBef>
                <a:spcPts val="600"/>
              </a:spcBef>
            </a:pPr>
            <a:r>
              <a:rPr lang="en-GB">
                <a:solidFill>
                  <a:srgbClr val="CF022B"/>
                </a:solidFill>
              </a:rPr>
              <a:t>Summary</a:t>
            </a:r>
          </a:p>
        </p:txBody>
      </p:sp>
      <p:sp>
        <p:nvSpPr>
          <p:cNvPr id="9" name="Rectangle: Rounded Corners 63">
            <a:extLst>
              <a:ext uri="{FF2B5EF4-FFF2-40B4-BE49-F238E27FC236}">
                <a16:creationId xmlns:a16="http://schemas.microsoft.com/office/drawing/2014/main" id="{319287C0-7790-430D-B8D5-0CB693E3C372}"/>
              </a:ext>
            </a:extLst>
          </p:cNvPr>
          <p:cNvSpPr/>
          <p:nvPr/>
        </p:nvSpPr>
        <p:spPr>
          <a:xfrm>
            <a:off x="689338" y="1027416"/>
            <a:ext cx="3177788" cy="5137078"/>
          </a:xfrm>
          <a:prstGeom prst="roundRect">
            <a:avLst>
              <a:gd name="adj" fmla="val 6362"/>
            </a:avLst>
          </a:prstGeom>
          <a:ln w="158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endParaRPr lang="en-GB" sz="1600" b="1">
              <a:cs typeface="Calibri" panose="020F0502020204030204" pitchFamily="34" charset="0"/>
            </a:endParaRPr>
          </a:p>
          <a:p>
            <a:pPr>
              <a:buClr>
                <a:schemeClr val="tx2"/>
              </a:buClr>
            </a:pPr>
            <a:endParaRPr lang="en-GB" sz="1600" kern="0">
              <a:solidFill>
                <a:schemeClr val="tx1"/>
              </a:solidFill>
              <a:cs typeface="Calibri" panose="020F0502020204030204" pitchFamily="34" charset="0"/>
            </a:endParaRPr>
          </a:p>
          <a:p>
            <a:pPr marL="285750" indent="-285750">
              <a:buClr>
                <a:schemeClr val="tx2"/>
              </a:buClr>
              <a:buFont typeface="Arial" panose="020B0604020202020204" pitchFamily="34" charset="0"/>
              <a:buChar char="•"/>
            </a:pPr>
            <a:endParaRPr lang="en-GB" sz="1600" b="1">
              <a:cs typeface="Calibri" panose="020F0502020204030204" pitchFamily="34" charset="0"/>
            </a:endParaRPr>
          </a:p>
          <a:p>
            <a:pPr marL="285750" indent="-285750">
              <a:buClr>
                <a:schemeClr val="tx2"/>
              </a:buClr>
              <a:buFont typeface="Arial" panose="020B0604020202020204" pitchFamily="34" charset="0"/>
              <a:buChar char="•"/>
            </a:pPr>
            <a:endParaRPr lang="en-GB" sz="1600">
              <a:latin typeface="Rockwell" panose="02060603020205020403" pitchFamily="18" charset="0"/>
            </a:endParaRPr>
          </a:p>
          <a:p>
            <a:pPr algn="ctr"/>
            <a:endParaRPr lang="en-GB" sz="160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p:txBody>
      </p:sp>
      <p:sp>
        <p:nvSpPr>
          <p:cNvPr id="16" name="Rectangle 15">
            <a:extLst>
              <a:ext uri="{FF2B5EF4-FFF2-40B4-BE49-F238E27FC236}">
                <a16:creationId xmlns:a16="http://schemas.microsoft.com/office/drawing/2014/main" id="{AAE24CF1-A6EF-41C5-9F1D-B7283FECBE45}"/>
              </a:ext>
            </a:extLst>
          </p:cNvPr>
          <p:cNvSpPr/>
          <p:nvPr/>
        </p:nvSpPr>
        <p:spPr>
          <a:xfrm>
            <a:off x="4144553" y="4984872"/>
            <a:ext cx="7215339" cy="276999"/>
          </a:xfrm>
          <a:prstGeom prst="rect">
            <a:avLst/>
          </a:prstGeom>
        </p:spPr>
        <p:txBody>
          <a:bodyPr wrap="square">
            <a:spAutoFit/>
          </a:bodyPr>
          <a:lstStyle/>
          <a:p>
            <a:pPr>
              <a:defRPr/>
            </a:pPr>
            <a:r>
              <a:rPr lang="en-GB" sz="1200" dirty="0">
                <a:highlight>
                  <a:srgbClr val="FFFFFF"/>
                </a:highlight>
              </a:rPr>
              <a:t>Note</a:t>
            </a:r>
            <a:r>
              <a:rPr lang="en-GB" sz="1200" baseline="30000" dirty="0"/>
              <a:t>1</a:t>
            </a:r>
            <a:r>
              <a:rPr lang="en-GB" sz="1200" dirty="0">
                <a:highlight>
                  <a:srgbClr val="FFFFFF"/>
                </a:highlight>
              </a:rPr>
              <a:t> – Target availability = 24 hrs x number of days in the month</a:t>
            </a:r>
          </a:p>
        </p:txBody>
      </p:sp>
      <p:sp>
        <p:nvSpPr>
          <p:cNvPr id="4" name="TextBox 3"/>
          <p:cNvSpPr txBox="1"/>
          <p:nvPr/>
        </p:nvSpPr>
        <p:spPr>
          <a:xfrm>
            <a:off x="719136" y="1026337"/>
            <a:ext cx="3041206" cy="5047536"/>
          </a:xfrm>
          <a:prstGeom prst="rect">
            <a:avLst/>
          </a:prstGeom>
          <a:noFill/>
        </p:spPr>
        <p:txBody>
          <a:bodyPr wrap="square" rtlCol="0">
            <a:spAutoFit/>
          </a:bodyPr>
          <a:lstStyle/>
          <a:p>
            <a:pPr>
              <a:buClr>
                <a:schemeClr val="tx2"/>
              </a:buClr>
            </a:pPr>
            <a:r>
              <a:rPr lang="en-GB" b="1" dirty="0">
                <a:cs typeface="Calibri" panose="020F0502020204030204" pitchFamily="34" charset="0"/>
              </a:rPr>
              <a:t>Service Coverage:</a:t>
            </a:r>
            <a:endParaRPr lang="en-GB" kern="0" dirty="0">
              <a:cs typeface="Calibri" panose="020F0502020204030204" pitchFamily="34" charset="0"/>
            </a:endParaRPr>
          </a:p>
          <a:p>
            <a:pPr marL="285750" indent="-285750">
              <a:buClr>
                <a:schemeClr val="tx2"/>
              </a:buClr>
              <a:buFont typeface="Arial" panose="020B0604020202020204" pitchFamily="34" charset="0"/>
              <a:buChar char="•"/>
            </a:pPr>
            <a:r>
              <a:rPr lang="en-GB" sz="1600" kern="0" dirty="0">
                <a:cs typeface="Calibri" panose="020F0502020204030204" pitchFamily="34" charset="0"/>
              </a:rPr>
              <a:t>Hosting of the </a:t>
            </a:r>
            <a:r>
              <a:rPr lang="en-GB" sz="1600" kern="0" dirty="0" err="1">
                <a:cs typeface="Calibri" panose="020F0502020204030204" pitchFamily="34" charset="0"/>
              </a:rPr>
              <a:t>SmartValve</a:t>
            </a:r>
            <a:r>
              <a:rPr lang="en-GB" sz="1600" kern="0" dirty="0">
                <a:cs typeface="Calibri" panose="020F0502020204030204" pitchFamily="34" charset="0"/>
              </a:rPr>
              <a:t> Web App on Microsoft Azure. </a:t>
            </a:r>
          </a:p>
          <a:p>
            <a:pPr marL="285750" indent="-285750">
              <a:buClr>
                <a:schemeClr val="tx2"/>
              </a:buClr>
              <a:buFont typeface="Arial" panose="020B0604020202020204" pitchFamily="34" charset="0"/>
              <a:buChar char="•"/>
            </a:pPr>
            <a:r>
              <a:rPr lang="en-GB" sz="1600" dirty="0"/>
              <a:t>24x7 availability of the </a:t>
            </a:r>
            <a:r>
              <a:rPr lang="en-GB" sz="1600" dirty="0" err="1"/>
              <a:t>SmartValve</a:t>
            </a:r>
            <a:r>
              <a:rPr lang="en-GB" sz="1600" dirty="0"/>
              <a:t> applications.</a:t>
            </a:r>
          </a:p>
          <a:p>
            <a:pPr marL="285750" indent="-285750">
              <a:buClr>
                <a:schemeClr val="tx2"/>
              </a:buClr>
              <a:buFont typeface="Arial" panose="020B0604020202020204" pitchFamily="34" charset="0"/>
              <a:buChar char="•"/>
            </a:pPr>
            <a:r>
              <a:rPr lang="en-GB" sz="1600" kern="0" dirty="0">
                <a:cs typeface="Calibri" panose="020F0502020204030204" pitchFamily="34" charset="0"/>
              </a:rPr>
              <a:t>Resolution of hosting related incidents within agreed SLA.</a:t>
            </a:r>
          </a:p>
          <a:p>
            <a:pPr marL="285750" indent="-285750">
              <a:buClr>
                <a:schemeClr val="tx2"/>
              </a:buClr>
              <a:buFont typeface="Arial" panose="020B0604020202020204" pitchFamily="34" charset="0"/>
              <a:buChar char="•"/>
            </a:pPr>
            <a:r>
              <a:rPr lang="en-US" sz="1600" kern="0" dirty="0">
                <a:cs typeface="Calibri" panose="020F0502020204030204" pitchFamily="34" charset="0"/>
              </a:rPr>
              <a:t>Performance monitoring of the applications and scaling the infra resources accordingly.</a:t>
            </a:r>
            <a:endParaRPr lang="en-GB" sz="1600" kern="0" dirty="0">
              <a:cs typeface="Calibri" panose="020F0502020204030204" pitchFamily="34" charset="0"/>
            </a:endParaRPr>
          </a:p>
          <a:p>
            <a:pPr marL="285750" lvl="0" indent="-285750">
              <a:buClr>
                <a:schemeClr val="tx2"/>
              </a:buClr>
              <a:buFont typeface="Arial" panose="020B0604020202020204" pitchFamily="34" charset="0"/>
              <a:buChar char="•"/>
            </a:pPr>
            <a:r>
              <a:rPr lang="en-US" sz="1600" kern="0" dirty="0">
                <a:cs typeface="Calibri" panose="020F0502020204030204" pitchFamily="34" charset="0"/>
              </a:rPr>
              <a:t>Monitor and fix the infrastructure failures in Azure environment.</a:t>
            </a:r>
            <a:endParaRPr lang="en-GB" sz="1600" kern="0" dirty="0">
              <a:cs typeface="Calibri" panose="020F0502020204030204" pitchFamily="34" charset="0"/>
            </a:endParaRPr>
          </a:p>
          <a:p>
            <a:pPr marL="285750" lvl="0" indent="-285750">
              <a:buClr>
                <a:schemeClr val="tx2"/>
              </a:buClr>
              <a:buFont typeface="Arial" panose="020B0604020202020204" pitchFamily="34" charset="0"/>
              <a:buChar char="•"/>
            </a:pPr>
            <a:r>
              <a:rPr lang="en-US" sz="1600" kern="0" dirty="0">
                <a:cs typeface="Calibri" panose="020F0502020204030204" pitchFamily="34" charset="0"/>
              </a:rPr>
              <a:t>Manage certificates for DNS.</a:t>
            </a:r>
            <a:endParaRPr lang="en-GB" sz="1600" kern="0" dirty="0">
              <a:cs typeface="Calibri" panose="020F0502020204030204" pitchFamily="34" charset="0"/>
            </a:endParaRPr>
          </a:p>
          <a:p>
            <a:pPr marL="285750" lvl="0" indent="-285750">
              <a:buClr>
                <a:schemeClr val="tx2"/>
              </a:buClr>
              <a:buFont typeface="Arial" panose="020B0604020202020204" pitchFamily="34" charset="0"/>
              <a:buChar char="•"/>
            </a:pPr>
            <a:r>
              <a:rPr lang="en-US" sz="1600" kern="0" dirty="0">
                <a:cs typeface="Calibri" panose="020F0502020204030204" pitchFamily="34" charset="0"/>
              </a:rPr>
              <a:t>Configuration management of Azure environment.</a:t>
            </a:r>
            <a:endParaRPr lang="en-GB" sz="1600" kern="0" dirty="0">
              <a:cs typeface="Calibri" panose="020F0502020204030204" pitchFamily="34" charset="0"/>
            </a:endParaRPr>
          </a:p>
          <a:p>
            <a:pPr marL="285750" lvl="0" indent="-285750">
              <a:buClr>
                <a:schemeClr val="tx2"/>
              </a:buClr>
              <a:buFont typeface="Arial" panose="020B0604020202020204" pitchFamily="34" charset="0"/>
              <a:buChar char="•"/>
            </a:pPr>
            <a:r>
              <a:rPr lang="en-US" sz="1600" kern="0" dirty="0">
                <a:cs typeface="Calibri" panose="020F0502020204030204" pitchFamily="34" charset="0"/>
              </a:rPr>
              <a:t>Maintaining the testing (UAT) environment.</a:t>
            </a:r>
            <a:endParaRPr lang="en-GB" sz="1600" dirty="0"/>
          </a:p>
        </p:txBody>
      </p:sp>
      <p:graphicFrame>
        <p:nvGraphicFramePr>
          <p:cNvPr id="19" name="Table 18"/>
          <p:cNvGraphicFramePr>
            <a:graphicFrameLocks noGrp="1"/>
          </p:cNvGraphicFramePr>
          <p:nvPr>
            <p:extLst>
              <p:ext uri="{D42A27DB-BD31-4B8C-83A1-F6EECF244321}">
                <p14:modId xmlns:p14="http://schemas.microsoft.com/office/powerpoint/2010/main" val="2543303230"/>
              </p:ext>
            </p:extLst>
          </p:nvPr>
        </p:nvGraphicFramePr>
        <p:xfrm>
          <a:off x="4144553" y="1596129"/>
          <a:ext cx="7215337" cy="3438736"/>
        </p:xfrm>
        <a:graphic>
          <a:graphicData uri="http://schemas.openxmlformats.org/drawingml/2006/table">
            <a:tbl>
              <a:tblPr firstRow="1" bandRow="1">
                <a:tableStyleId>{5C22544A-7EE6-4342-B048-85BDC9FD1C3A}</a:tableStyleId>
              </a:tblPr>
              <a:tblGrid>
                <a:gridCol w="253173">
                  <a:extLst>
                    <a:ext uri="{9D8B030D-6E8A-4147-A177-3AD203B41FA5}">
                      <a16:colId xmlns:a16="http://schemas.microsoft.com/office/drawing/2014/main" val="1308641454"/>
                    </a:ext>
                  </a:extLst>
                </a:gridCol>
                <a:gridCol w="2488984">
                  <a:extLst>
                    <a:ext uri="{9D8B030D-6E8A-4147-A177-3AD203B41FA5}">
                      <a16:colId xmlns:a16="http://schemas.microsoft.com/office/drawing/2014/main" val="2223830329"/>
                    </a:ext>
                  </a:extLst>
                </a:gridCol>
                <a:gridCol w="745530">
                  <a:extLst>
                    <a:ext uri="{9D8B030D-6E8A-4147-A177-3AD203B41FA5}">
                      <a16:colId xmlns:a16="http://schemas.microsoft.com/office/drawing/2014/main" val="1492490134"/>
                    </a:ext>
                  </a:extLst>
                </a:gridCol>
                <a:gridCol w="745530">
                  <a:extLst>
                    <a:ext uri="{9D8B030D-6E8A-4147-A177-3AD203B41FA5}">
                      <a16:colId xmlns:a16="http://schemas.microsoft.com/office/drawing/2014/main" val="2818216635"/>
                    </a:ext>
                  </a:extLst>
                </a:gridCol>
                <a:gridCol w="745530">
                  <a:extLst>
                    <a:ext uri="{9D8B030D-6E8A-4147-A177-3AD203B41FA5}">
                      <a16:colId xmlns:a16="http://schemas.microsoft.com/office/drawing/2014/main" val="1993199958"/>
                    </a:ext>
                  </a:extLst>
                </a:gridCol>
                <a:gridCol w="745530">
                  <a:extLst>
                    <a:ext uri="{9D8B030D-6E8A-4147-A177-3AD203B41FA5}">
                      <a16:colId xmlns:a16="http://schemas.microsoft.com/office/drawing/2014/main" val="2964473672"/>
                    </a:ext>
                  </a:extLst>
                </a:gridCol>
                <a:gridCol w="745530">
                  <a:extLst>
                    <a:ext uri="{9D8B030D-6E8A-4147-A177-3AD203B41FA5}">
                      <a16:colId xmlns:a16="http://schemas.microsoft.com/office/drawing/2014/main" val="3226873582"/>
                    </a:ext>
                  </a:extLst>
                </a:gridCol>
                <a:gridCol w="745530">
                  <a:extLst>
                    <a:ext uri="{9D8B030D-6E8A-4147-A177-3AD203B41FA5}">
                      <a16:colId xmlns:a16="http://schemas.microsoft.com/office/drawing/2014/main" val="1399898819"/>
                    </a:ext>
                  </a:extLst>
                </a:gridCol>
              </a:tblGrid>
              <a:tr h="444688">
                <a:tc>
                  <a:txBody>
                    <a:bodyPr/>
                    <a:lstStyle/>
                    <a:p>
                      <a:endParaRPr lang="en-GB" sz="1400"/>
                    </a:p>
                  </a:txBody>
                  <a:tcPr/>
                </a:tc>
                <a:tc>
                  <a:txBody>
                    <a:bodyPr/>
                    <a:lstStyle/>
                    <a:p>
                      <a:endParaRPr lang="en-GB"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Oct’24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Nov’24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Dec’24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Jan’24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Feb’25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Mar’25</a:t>
                      </a:r>
                    </a:p>
                  </a:txBody>
                  <a:tcPr/>
                </a:tc>
                <a:extLst>
                  <a:ext uri="{0D108BD9-81ED-4DB2-BD59-A6C34878D82A}">
                    <a16:rowId xmlns:a16="http://schemas.microsoft.com/office/drawing/2014/main" val="3310488193"/>
                  </a:ext>
                </a:extLst>
              </a:tr>
              <a:tr h="470117">
                <a:tc rowSpan="3">
                  <a:txBody>
                    <a:bodyPr/>
                    <a:lstStyle/>
                    <a:p>
                      <a:r>
                        <a:rPr lang="en-GB" sz="1400" dirty="0"/>
                        <a:t>Web App</a:t>
                      </a:r>
                    </a:p>
                  </a:txBody>
                  <a:tcPr vert="vert"/>
                </a:tc>
                <a:tc>
                  <a:txBody>
                    <a:bodyPr/>
                    <a:lstStyle/>
                    <a:p>
                      <a:r>
                        <a:rPr lang="en-GB" sz="1400" dirty="0"/>
                        <a:t>Target</a:t>
                      </a:r>
                      <a:r>
                        <a:rPr lang="en-GB" sz="1400" baseline="0" dirty="0"/>
                        <a:t> availability (in hours)</a:t>
                      </a:r>
                      <a:r>
                        <a:rPr lang="en-GB" sz="1400" baseline="30000" dirty="0"/>
                        <a:t>1</a:t>
                      </a:r>
                      <a:endParaRPr lang="en-GB" sz="1400" dirty="0"/>
                    </a:p>
                  </a:txBody>
                  <a:tcPr/>
                </a:tc>
                <a:tc>
                  <a:txBody>
                    <a:bodyPr/>
                    <a:lstStyle/>
                    <a:p>
                      <a:r>
                        <a:rPr lang="en-GB" sz="1400" dirty="0"/>
                        <a:t>744</a:t>
                      </a:r>
                    </a:p>
                  </a:txBody>
                  <a:tcPr/>
                </a:tc>
                <a:tc>
                  <a:txBody>
                    <a:bodyPr/>
                    <a:lstStyle/>
                    <a:p>
                      <a:r>
                        <a:rPr lang="en-GB" sz="1400" dirty="0"/>
                        <a:t>720</a:t>
                      </a:r>
                    </a:p>
                  </a:txBody>
                  <a:tcPr/>
                </a:tc>
                <a:tc>
                  <a:txBody>
                    <a:bodyPr/>
                    <a:lstStyle/>
                    <a:p>
                      <a:r>
                        <a:rPr lang="en-GB" sz="1400" dirty="0"/>
                        <a:t>744</a:t>
                      </a:r>
                    </a:p>
                  </a:txBody>
                  <a:tcPr/>
                </a:tc>
                <a:tc>
                  <a:txBody>
                    <a:bodyPr/>
                    <a:lstStyle/>
                    <a:p>
                      <a:r>
                        <a:rPr lang="en-GB" sz="1400" dirty="0"/>
                        <a:t>744</a:t>
                      </a:r>
                    </a:p>
                  </a:txBody>
                  <a:tcPr/>
                </a:tc>
                <a:tc>
                  <a:txBody>
                    <a:bodyPr/>
                    <a:lstStyle/>
                    <a:p>
                      <a:r>
                        <a:rPr lang="en-GB" sz="1400" dirty="0"/>
                        <a:t>672</a:t>
                      </a:r>
                    </a:p>
                  </a:txBody>
                  <a:tcPr/>
                </a:tc>
                <a:tc>
                  <a:txBody>
                    <a:bodyPr/>
                    <a:lstStyle/>
                    <a:p>
                      <a:r>
                        <a:rPr lang="en-GB" sz="1400" dirty="0"/>
                        <a:t>744</a:t>
                      </a:r>
                    </a:p>
                  </a:txBody>
                  <a:tcPr/>
                </a:tc>
                <a:extLst>
                  <a:ext uri="{0D108BD9-81ED-4DB2-BD59-A6C34878D82A}">
                    <a16:rowId xmlns:a16="http://schemas.microsoft.com/office/drawing/2014/main" val="727169665"/>
                  </a:ext>
                </a:extLst>
              </a:tr>
              <a:tr h="470117">
                <a:tc vMerge="1">
                  <a:txBody>
                    <a:bodyPr/>
                    <a:lstStyle/>
                    <a:p>
                      <a:endParaRPr lang="en-GB" sz="1600"/>
                    </a:p>
                  </a:txBody>
                  <a:tcPr/>
                </a:tc>
                <a:tc>
                  <a:txBody>
                    <a:bodyPr/>
                    <a:lstStyle/>
                    <a:p>
                      <a:r>
                        <a:rPr lang="en-GB" sz="1400"/>
                        <a:t>Actual availability (in hours)</a:t>
                      </a:r>
                      <a:r>
                        <a:rPr lang="en-GB" sz="1400" baseline="30000"/>
                        <a:t> </a:t>
                      </a:r>
                      <a:endParaRPr lang="en-GB" sz="1400"/>
                    </a:p>
                  </a:txBody>
                  <a:tcPr/>
                </a:tc>
                <a:tc>
                  <a:txBody>
                    <a:bodyPr/>
                    <a:lstStyle/>
                    <a:p>
                      <a:r>
                        <a:rPr lang="en-GB" sz="1400" dirty="0"/>
                        <a:t>744</a:t>
                      </a:r>
                    </a:p>
                  </a:txBody>
                  <a:tcPr/>
                </a:tc>
                <a:tc>
                  <a:txBody>
                    <a:bodyPr/>
                    <a:lstStyle/>
                    <a:p>
                      <a:r>
                        <a:rPr lang="en-GB" sz="1400" dirty="0"/>
                        <a:t>720</a:t>
                      </a:r>
                    </a:p>
                  </a:txBody>
                  <a:tcPr/>
                </a:tc>
                <a:tc>
                  <a:txBody>
                    <a:bodyPr/>
                    <a:lstStyle/>
                    <a:p>
                      <a:r>
                        <a:rPr lang="en-GB" sz="1400" dirty="0"/>
                        <a:t>744</a:t>
                      </a:r>
                    </a:p>
                  </a:txBody>
                  <a:tcPr/>
                </a:tc>
                <a:tc>
                  <a:txBody>
                    <a:bodyPr/>
                    <a:lstStyle/>
                    <a:p>
                      <a:r>
                        <a:rPr lang="en-GB" sz="1400" dirty="0"/>
                        <a:t>744</a:t>
                      </a:r>
                    </a:p>
                  </a:txBody>
                  <a:tcPr/>
                </a:tc>
                <a:tc>
                  <a:txBody>
                    <a:bodyPr/>
                    <a:lstStyle/>
                    <a:p>
                      <a:r>
                        <a:rPr lang="en-GB" sz="1400" dirty="0"/>
                        <a:t>672</a:t>
                      </a:r>
                    </a:p>
                  </a:txBody>
                  <a:tcPr/>
                </a:tc>
                <a:tc>
                  <a:txBody>
                    <a:bodyPr/>
                    <a:lstStyle/>
                    <a:p>
                      <a:r>
                        <a:rPr lang="en-GB" sz="1400" dirty="0"/>
                        <a:t>744</a:t>
                      </a:r>
                    </a:p>
                  </a:txBody>
                  <a:tcPr/>
                </a:tc>
                <a:extLst>
                  <a:ext uri="{0D108BD9-81ED-4DB2-BD59-A6C34878D82A}">
                    <a16:rowId xmlns:a16="http://schemas.microsoft.com/office/drawing/2014/main" val="2483218198"/>
                  </a:ext>
                </a:extLst>
              </a:tr>
              <a:tr h="296459">
                <a:tc vMerge="1">
                  <a:txBody>
                    <a:bodyPr/>
                    <a:lstStyle/>
                    <a:p>
                      <a:endParaRPr lang="en-GB" sz="1600"/>
                    </a:p>
                  </a:txBody>
                  <a:tcPr/>
                </a:tc>
                <a:tc>
                  <a:txBody>
                    <a:bodyPr/>
                    <a:lstStyle/>
                    <a:p>
                      <a:r>
                        <a:rPr lang="en-GB" sz="1400" dirty="0"/>
                        <a:t>%</a:t>
                      </a:r>
                      <a:r>
                        <a:rPr lang="en-GB" sz="1400" baseline="0" dirty="0"/>
                        <a:t> Availability</a:t>
                      </a:r>
                      <a:endParaRPr lang="en-GB" sz="1400" dirty="0"/>
                    </a:p>
                  </a:txBody>
                  <a:tcPr/>
                </a:tc>
                <a:tc>
                  <a:txBody>
                    <a:bodyPr/>
                    <a:lstStyle/>
                    <a:p>
                      <a:r>
                        <a:rPr lang="en-GB" sz="1400" dirty="0"/>
                        <a:t>100%</a:t>
                      </a:r>
                    </a:p>
                  </a:txBody>
                  <a:tcPr/>
                </a:tc>
                <a:tc>
                  <a:txBody>
                    <a:bodyPr/>
                    <a:lstStyle/>
                    <a:p>
                      <a:r>
                        <a:rPr lang="en-GB" sz="1400" dirty="0"/>
                        <a:t>100%</a:t>
                      </a:r>
                    </a:p>
                  </a:txBody>
                  <a:tcPr/>
                </a:tc>
                <a:tc>
                  <a:txBody>
                    <a:bodyPr/>
                    <a:lstStyle/>
                    <a:p>
                      <a:r>
                        <a:rPr lang="en-GB" sz="1400" dirty="0"/>
                        <a:t>100%</a:t>
                      </a:r>
                    </a:p>
                  </a:txBody>
                  <a:tcPr/>
                </a:tc>
                <a:tc>
                  <a:txBody>
                    <a:bodyPr/>
                    <a:lstStyle/>
                    <a:p>
                      <a:r>
                        <a:rPr lang="en-GB" sz="1400" dirty="0"/>
                        <a:t>100%</a:t>
                      </a:r>
                    </a:p>
                  </a:txBody>
                  <a:tcPr/>
                </a:tc>
                <a:tc>
                  <a:txBody>
                    <a:bodyPr/>
                    <a:lstStyle/>
                    <a:p>
                      <a:r>
                        <a:rPr lang="en-GB" sz="1400" dirty="0"/>
                        <a:t>100%</a:t>
                      </a:r>
                    </a:p>
                  </a:txBody>
                  <a:tcPr/>
                </a:tc>
                <a:tc>
                  <a:txBody>
                    <a:bodyPr/>
                    <a:lstStyle/>
                    <a:p>
                      <a:r>
                        <a:rPr lang="en-GB" sz="1400" dirty="0"/>
                        <a:t>100%</a:t>
                      </a:r>
                    </a:p>
                  </a:txBody>
                  <a:tcPr/>
                </a:tc>
                <a:extLst>
                  <a:ext uri="{0D108BD9-81ED-4DB2-BD59-A6C34878D82A}">
                    <a16:rowId xmlns:a16="http://schemas.microsoft.com/office/drawing/2014/main" val="2203993105"/>
                  </a:ext>
                </a:extLst>
              </a:tr>
              <a:tr h="470117">
                <a:tc rowSpan="3">
                  <a:txBody>
                    <a:bodyPr/>
                    <a:lstStyle/>
                    <a:p>
                      <a:r>
                        <a:rPr lang="en-GB" sz="1400"/>
                        <a:t>Mobile</a:t>
                      </a:r>
                      <a:r>
                        <a:rPr lang="en-GB" sz="1400" baseline="0"/>
                        <a:t> App</a:t>
                      </a:r>
                      <a:endParaRPr lang="en-GB" sz="1400"/>
                    </a:p>
                  </a:txBody>
                  <a:tcPr vert="vert"/>
                </a:tc>
                <a:tc>
                  <a:txBody>
                    <a:bodyPr/>
                    <a:lstStyle/>
                    <a:p>
                      <a:r>
                        <a:rPr lang="en-GB" sz="1400" dirty="0"/>
                        <a:t>Target</a:t>
                      </a:r>
                      <a:r>
                        <a:rPr lang="en-GB" sz="1400" baseline="0" dirty="0"/>
                        <a:t> Availability (in hours)</a:t>
                      </a:r>
                      <a:r>
                        <a:rPr lang="en-GB" sz="1400" baseline="30000" dirty="0"/>
                        <a:t> 1</a:t>
                      </a:r>
                      <a:endParaRPr lang="en-GB" sz="1400" dirty="0"/>
                    </a:p>
                  </a:txBody>
                  <a:tcPr/>
                </a:tc>
                <a:tc>
                  <a:txBody>
                    <a:bodyPr/>
                    <a:lstStyle/>
                    <a:p>
                      <a:r>
                        <a:rPr lang="en-GB" sz="1400" dirty="0"/>
                        <a:t>744</a:t>
                      </a:r>
                    </a:p>
                  </a:txBody>
                  <a:tcPr/>
                </a:tc>
                <a:tc>
                  <a:txBody>
                    <a:bodyPr/>
                    <a:lstStyle/>
                    <a:p>
                      <a:r>
                        <a:rPr lang="en-GB" sz="1400" dirty="0"/>
                        <a:t>720</a:t>
                      </a:r>
                    </a:p>
                  </a:txBody>
                  <a:tcPr/>
                </a:tc>
                <a:tc>
                  <a:txBody>
                    <a:bodyPr/>
                    <a:lstStyle/>
                    <a:p>
                      <a:r>
                        <a:rPr lang="en-GB" sz="1400" dirty="0"/>
                        <a:t>744</a:t>
                      </a:r>
                    </a:p>
                  </a:txBody>
                  <a:tcPr/>
                </a:tc>
                <a:tc>
                  <a:txBody>
                    <a:bodyPr/>
                    <a:lstStyle/>
                    <a:p>
                      <a:r>
                        <a:rPr lang="en-GB" sz="1400" dirty="0"/>
                        <a:t>744</a:t>
                      </a:r>
                    </a:p>
                  </a:txBody>
                  <a:tcPr/>
                </a:tc>
                <a:tc>
                  <a:txBody>
                    <a:bodyPr/>
                    <a:lstStyle/>
                    <a:p>
                      <a:r>
                        <a:rPr lang="en-GB" sz="1400" dirty="0"/>
                        <a:t>672</a:t>
                      </a:r>
                    </a:p>
                  </a:txBody>
                  <a:tcPr/>
                </a:tc>
                <a:tc>
                  <a:txBody>
                    <a:bodyPr/>
                    <a:lstStyle/>
                    <a:p>
                      <a:r>
                        <a:rPr lang="en-GB" sz="1400" dirty="0"/>
                        <a:t>744</a:t>
                      </a:r>
                    </a:p>
                  </a:txBody>
                  <a:tcPr/>
                </a:tc>
                <a:extLst>
                  <a:ext uri="{0D108BD9-81ED-4DB2-BD59-A6C34878D82A}">
                    <a16:rowId xmlns:a16="http://schemas.microsoft.com/office/drawing/2014/main" val="2572272086"/>
                  </a:ext>
                </a:extLst>
              </a:tr>
              <a:tr h="470117">
                <a:tc vMerge="1">
                  <a:txBody>
                    <a:bodyPr/>
                    <a:lstStyle/>
                    <a:p>
                      <a:endParaRPr lang="en-GB" sz="1600"/>
                    </a:p>
                  </a:txBody>
                  <a:tcPr/>
                </a:tc>
                <a:tc>
                  <a:txBody>
                    <a:bodyPr/>
                    <a:lstStyle/>
                    <a:p>
                      <a:r>
                        <a:rPr lang="en-GB" sz="1400" dirty="0"/>
                        <a:t>Actual availability (in hours)</a:t>
                      </a:r>
                    </a:p>
                  </a:txBody>
                  <a:tcPr/>
                </a:tc>
                <a:tc>
                  <a:txBody>
                    <a:bodyPr/>
                    <a:lstStyle/>
                    <a:p>
                      <a:r>
                        <a:rPr lang="en-GB" sz="1400" dirty="0"/>
                        <a:t>744</a:t>
                      </a:r>
                    </a:p>
                  </a:txBody>
                  <a:tcPr/>
                </a:tc>
                <a:tc>
                  <a:txBody>
                    <a:bodyPr/>
                    <a:lstStyle/>
                    <a:p>
                      <a:r>
                        <a:rPr lang="en-GB" sz="1400" dirty="0"/>
                        <a:t>720</a:t>
                      </a:r>
                    </a:p>
                  </a:txBody>
                  <a:tcPr/>
                </a:tc>
                <a:tc>
                  <a:txBody>
                    <a:bodyPr/>
                    <a:lstStyle/>
                    <a:p>
                      <a:r>
                        <a:rPr lang="en-GB" sz="1400" dirty="0"/>
                        <a:t>744</a:t>
                      </a:r>
                    </a:p>
                  </a:txBody>
                  <a:tcPr/>
                </a:tc>
                <a:tc>
                  <a:txBody>
                    <a:bodyPr/>
                    <a:lstStyle/>
                    <a:p>
                      <a:r>
                        <a:rPr lang="en-GB" sz="1400" dirty="0"/>
                        <a:t>744</a:t>
                      </a:r>
                    </a:p>
                  </a:txBody>
                  <a:tcPr/>
                </a:tc>
                <a:tc>
                  <a:txBody>
                    <a:bodyPr/>
                    <a:lstStyle/>
                    <a:p>
                      <a:r>
                        <a:rPr lang="en-GB" sz="1400" dirty="0"/>
                        <a:t>672</a:t>
                      </a:r>
                    </a:p>
                  </a:txBody>
                  <a:tcPr/>
                </a:tc>
                <a:tc>
                  <a:txBody>
                    <a:bodyPr/>
                    <a:lstStyle/>
                    <a:p>
                      <a:r>
                        <a:rPr lang="en-GB" sz="1400" dirty="0"/>
                        <a:t>744</a:t>
                      </a:r>
                    </a:p>
                  </a:txBody>
                  <a:tcPr/>
                </a:tc>
                <a:extLst>
                  <a:ext uri="{0D108BD9-81ED-4DB2-BD59-A6C34878D82A}">
                    <a16:rowId xmlns:a16="http://schemas.microsoft.com/office/drawing/2014/main" val="2015837836"/>
                  </a:ext>
                </a:extLst>
              </a:tr>
              <a:tr h="296459">
                <a:tc vMerge="1">
                  <a:txBody>
                    <a:bodyPr/>
                    <a:lstStyle/>
                    <a:p>
                      <a:endParaRPr lang="en-GB" sz="1600"/>
                    </a:p>
                  </a:txBody>
                  <a:tcPr/>
                </a:tc>
                <a:tc>
                  <a:txBody>
                    <a:bodyPr/>
                    <a:lstStyle/>
                    <a:p>
                      <a:r>
                        <a:rPr lang="en-GB" sz="1400"/>
                        <a:t>%</a:t>
                      </a:r>
                      <a:r>
                        <a:rPr lang="en-GB" sz="1400" baseline="0"/>
                        <a:t> Availability</a:t>
                      </a:r>
                      <a:endParaRPr lang="en-GB" sz="1400"/>
                    </a:p>
                  </a:txBody>
                  <a:tcPr/>
                </a:tc>
                <a:tc>
                  <a:txBody>
                    <a:bodyPr/>
                    <a:lstStyle/>
                    <a:p>
                      <a:r>
                        <a:rPr lang="en-GB" sz="1400" kern="1200" dirty="0">
                          <a:solidFill>
                            <a:schemeClr val="dk1"/>
                          </a:solidFill>
                          <a:latin typeface="+mn-lt"/>
                          <a:ea typeface="+mn-ea"/>
                          <a:cs typeface="+mn-cs"/>
                        </a:rPr>
                        <a:t>100%</a:t>
                      </a:r>
                    </a:p>
                  </a:txBody>
                  <a:tcPr/>
                </a:tc>
                <a:tc>
                  <a:txBody>
                    <a:bodyPr/>
                    <a:lstStyle/>
                    <a:p>
                      <a:r>
                        <a:rPr lang="en-GB" sz="1400" kern="1200" dirty="0">
                          <a:solidFill>
                            <a:schemeClr val="dk1"/>
                          </a:solidFill>
                          <a:latin typeface="+mn-lt"/>
                          <a:ea typeface="+mn-ea"/>
                          <a:cs typeface="+mn-cs"/>
                        </a:rPr>
                        <a:t>100%</a:t>
                      </a:r>
                    </a:p>
                  </a:txBody>
                  <a:tcPr/>
                </a:tc>
                <a:tc>
                  <a:txBody>
                    <a:bodyPr/>
                    <a:lstStyle/>
                    <a:p>
                      <a:r>
                        <a:rPr lang="en-GB" sz="1400" kern="1200" dirty="0">
                          <a:solidFill>
                            <a:schemeClr val="dk1"/>
                          </a:solidFill>
                          <a:latin typeface="+mn-lt"/>
                          <a:ea typeface="+mn-ea"/>
                          <a:cs typeface="+mn-cs"/>
                        </a:rPr>
                        <a:t>100%</a:t>
                      </a:r>
                    </a:p>
                  </a:txBody>
                  <a:tcPr/>
                </a:tc>
                <a:tc>
                  <a:txBody>
                    <a:bodyPr/>
                    <a:lstStyle/>
                    <a:p>
                      <a:r>
                        <a:rPr lang="en-GB" sz="1400" kern="1200" dirty="0">
                          <a:solidFill>
                            <a:schemeClr val="dk1"/>
                          </a:solidFill>
                          <a:latin typeface="+mn-lt"/>
                          <a:ea typeface="+mn-ea"/>
                          <a:cs typeface="+mn-cs"/>
                        </a:rPr>
                        <a:t>100%</a:t>
                      </a:r>
                    </a:p>
                  </a:txBody>
                  <a:tcPr/>
                </a:tc>
                <a:tc>
                  <a:txBody>
                    <a:bodyPr/>
                    <a:lstStyle/>
                    <a:p>
                      <a:r>
                        <a:rPr lang="en-GB" sz="1400" kern="1200" dirty="0">
                          <a:solidFill>
                            <a:schemeClr val="dk1"/>
                          </a:solidFill>
                          <a:latin typeface="+mn-lt"/>
                          <a:ea typeface="+mn-ea"/>
                          <a:cs typeface="+mn-cs"/>
                        </a:rPr>
                        <a:t>100%</a:t>
                      </a:r>
                    </a:p>
                  </a:txBody>
                  <a:tcPr/>
                </a:tc>
                <a:tc>
                  <a:txBody>
                    <a:bodyPr/>
                    <a:lstStyle/>
                    <a:p>
                      <a:r>
                        <a:rPr lang="en-GB" sz="1400" kern="1200" dirty="0">
                          <a:solidFill>
                            <a:schemeClr val="dk1"/>
                          </a:solidFill>
                          <a:latin typeface="+mn-lt"/>
                          <a:ea typeface="+mn-ea"/>
                          <a:cs typeface="+mn-cs"/>
                        </a:rPr>
                        <a:t>100%</a:t>
                      </a:r>
                    </a:p>
                  </a:txBody>
                  <a:tcPr/>
                </a:tc>
                <a:extLst>
                  <a:ext uri="{0D108BD9-81ED-4DB2-BD59-A6C34878D82A}">
                    <a16:rowId xmlns:a16="http://schemas.microsoft.com/office/drawing/2014/main" val="2774829174"/>
                  </a:ext>
                </a:extLst>
              </a:tr>
              <a:tr h="503980">
                <a:tc>
                  <a:txBody>
                    <a:bodyPr/>
                    <a:lstStyle/>
                    <a:p>
                      <a:r>
                        <a:rPr lang="en-GB" sz="1400"/>
                        <a:t>SLA </a:t>
                      </a:r>
                    </a:p>
                  </a:txBody>
                  <a:tcPr vert="vert"/>
                </a:tc>
                <a:tc>
                  <a:txBody>
                    <a:bodyPr/>
                    <a:lstStyle/>
                    <a:p>
                      <a:r>
                        <a:rPr lang="en-GB" sz="1400" dirty="0"/>
                        <a:t>SLA (met</a:t>
                      </a:r>
                      <a:r>
                        <a:rPr lang="en-GB" sz="1400" baseline="0" dirty="0"/>
                        <a:t> / breached)</a:t>
                      </a:r>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Met</a:t>
                      </a:r>
                    </a:p>
                  </a:txBody>
                  <a:tcPr/>
                </a:tc>
                <a:extLst>
                  <a:ext uri="{0D108BD9-81ED-4DB2-BD59-A6C34878D82A}">
                    <a16:rowId xmlns:a16="http://schemas.microsoft.com/office/drawing/2014/main" val="234481912"/>
                  </a:ext>
                </a:extLst>
              </a:tr>
            </a:tbl>
          </a:graphicData>
        </a:graphic>
      </p:graphicFrame>
    </p:spTree>
    <p:extLst>
      <p:ext uri="{BB962C8B-B14F-4D97-AF65-F5344CB8AC3E}">
        <p14:creationId xmlns:p14="http://schemas.microsoft.com/office/powerpoint/2010/main" val="3783786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7</a:t>
            </a:fld>
            <a:endParaRPr lang="en-GB" noProof="0"/>
          </a:p>
        </p:txBody>
      </p:sp>
      <p:sp>
        <p:nvSpPr>
          <p:cNvPr id="11" name="Title 10"/>
          <p:cNvSpPr>
            <a:spLocks noGrp="1"/>
          </p:cNvSpPr>
          <p:nvPr>
            <p:ph type="title"/>
          </p:nvPr>
        </p:nvSpPr>
        <p:spPr>
          <a:xfrm>
            <a:off x="719137" y="30480"/>
            <a:ext cx="10751503" cy="680720"/>
          </a:xfrm>
        </p:spPr>
        <p:txBody>
          <a:bodyPr/>
          <a:lstStyle/>
          <a:p>
            <a:r>
              <a:rPr lang="en-GB"/>
              <a:t>Hosting Service – Performance Metrics</a:t>
            </a:r>
          </a:p>
        </p:txBody>
      </p:sp>
      <p:sp>
        <p:nvSpPr>
          <p:cNvPr id="13" name="Rectangle: Rounded Corners 63">
            <a:extLst>
              <a:ext uri="{FF2B5EF4-FFF2-40B4-BE49-F238E27FC236}">
                <a16:creationId xmlns:a16="http://schemas.microsoft.com/office/drawing/2014/main" id="{319287C0-7790-430D-B8D5-0CB693E3C372}"/>
              </a:ext>
            </a:extLst>
          </p:cNvPr>
          <p:cNvSpPr/>
          <p:nvPr/>
        </p:nvSpPr>
        <p:spPr>
          <a:xfrm>
            <a:off x="3119524" y="721139"/>
            <a:ext cx="8526112" cy="5550452"/>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dirty="0">
              <a:latin typeface="Rockwell" panose="02060603020205020403" pitchFamily="18" charset="0"/>
            </a:endParaRPr>
          </a:p>
        </p:txBody>
      </p:sp>
      <p:sp>
        <p:nvSpPr>
          <p:cNvPr id="15" name="Rectangle: Rounded Corners 63">
            <a:extLst>
              <a:ext uri="{FF2B5EF4-FFF2-40B4-BE49-F238E27FC236}">
                <a16:creationId xmlns:a16="http://schemas.microsoft.com/office/drawing/2014/main" id="{319287C0-7790-430D-B8D5-0CB693E3C372}"/>
              </a:ext>
            </a:extLst>
          </p:cNvPr>
          <p:cNvSpPr/>
          <p:nvPr/>
        </p:nvSpPr>
        <p:spPr>
          <a:xfrm>
            <a:off x="757979" y="783614"/>
            <a:ext cx="2303273" cy="5478038"/>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a:latin typeface="Rockwell" panose="02060603020205020403" pitchFamily="18" charset="0"/>
            </a:endParaRPr>
          </a:p>
        </p:txBody>
      </p:sp>
      <p:sp>
        <p:nvSpPr>
          <p:cNvPr id="16" name="TextBox 15"/>
          <p:cNvSpPr txBox="1"/>
          <p:nvPr/>
        </p:nvSpPr>
        <p:spPr>
          <a:xfrm>
            <a:off x="699707" y="783614"/>
            <a:ext cx="2361545" cy="5309146"/>
          </a:xfrm>
          <a:prstGeom prst="rect">
            <a:avLst/>
          </a:prstGeom>
          <a:noFill/>
        </p:spPr>
        <p:txBody>
          <a:bodyPr wrap="square" rtlCol="0">
            <a:spAutoFit/>
          </a:bodyPr>
          <a:lstStyle/>
          <a:p>
            <a:pPr>
              <a:spcBef>
                <a:spcPts val="600"/>
              </a:spcBef>
              <a:buClr>
                <a:schemeClr val="tx2"/>
              </a:buClr>
            </a:pPr>
            <a:r>
              <a:rPr lang="en-GB" b="1">
                <a:cs typeface="Calibri" panose="020F0502020204030204" pitchFamily="34" charset="0"/>
              </a:rPr>
              <a:t>Azure monitor is used to:</a:t>
            </a:r>
          </a:p>
          <a:p>
            <a:pPr marL="285750" indent="-285750">
              <a:spcBef>
                <a:spcPts val="600"/>
              </a:spcBef>
              <a:buFont typeface="Arial" panose="020B0604020202020204" pitchFamily="34" charset="0"/>
              <a:buChar char="•"/>
            </a:pPr>
            <a:r>
              <a:rPr lang="en-GB" sz="1600"/>
              <a:t>monitor the health, operation &amp; performance of the applications.</a:t>
            </a:r>
          </a:p>
          <a:p>
            <a:pPr marL="285750" indent="-285750">
              <a:spcBef>
                <a:spcPts val="600"/>
              </a:spcBef>
              <a:buFont typeface="Arial" panose="020B0604020202020204" pitchFamily="34" charset="0"/>
              <a:buChar char="•"/>
            </a:pPr>
            <a:r>
              <a:rPr lang="en-GB" sz="1600"/>
              <a:t>setup alerts to notify critical conditions and automated / manual corrective actions based on triggers from metrics or logs</a:t>
            </a:r>
          </a:p>
          <a:p>
            <a:pPr marL="285750" indent="-285750">
              <a:spcBef>
                <a:spcPts val="600"/>
              </a:spcBef>
              <a:buFont typeface="Arial" panose="020B0604020202020204" pitchFamily="34" charset="0"/>
              <a:buChar char="•"/>
            </a:pPr>
            <a:r>
              <a:rPr lang="en-GB" sz="1600"/>
              <a:t>create visual metrics for monitoring / reporting purposes, weekly performance reports shared with the Severn Trent Water stakeholders</a:t>
            </a:r>
          </a:p>
        </p:txBody>
      </p:sp>
      <p:sp>
        <p:nvSpPr>
          <p:cNvPr id="4" name="TextBox 3"/>
          <p:cNvSpPr txBox="1"/>
          <p:nvPr/>
        </p:nvSpPr>
        <p:spPr>
          <a:xfrm>
            <a:off x="3285513" y="975098"/>
            <a:ext cx="7965783" cy="1261884"/>
          </a:xfrm>
          <a:prstGeom prst="rect">
            <a:avLst/>
          </a:prstGeom>
          <a:noFill/>
          <a:ln>
            <a:solidFill>
              <a:schemeClr val="accent1"/>
            </a:solidFill>
          </a:ln>
        </p:spPr>
        <p:txBody>
          <a:bodyPr wrap="square" lIns="91440" tIns="45720" rIns="91440" bIns="45720" rtlCol="0" anchor="t">
            <a:spAutoFit/>
          </a:bodyPr>
          <a:lstStyle/>
          <a:p>
            <a:pPr>
              <a:spcBef>
                <a:spcPts val="600"/>
              </a:spcBef>
              <a:buClr>
                <a:schemeClr val="tx2"/>
              </a:buClr>
            </a:pPr>
            <a:r>
              <a:rPr lang="en-GB" b="1" dirty="0">
                <a:cs typeface="Calibri" panose="020F0502020204030204" pitchFamily="34" charset="0"/>
              </a:rPr>
              <a:t>Performance during the month</a:t>
            </a:r>
          </a:p>
          <a:p>
            <a:pPr marL="285750" indent="-285750">
              <a:spcBef>
                <a:spcPts val="600"/>
              </a:spcBef>
              <a:buFont typeface="Arial" panose="020B0604020202020204" pitchFamily="34" charset="0"/>
              <a:buChar char="•"/>
            </a:pPr>
            <a:r>
              <a:rPr lang="en-GB" sz="1600" dirty="0"/>
              <a:t>Azure hosting remained healthy during the reporting period (no issues reported).</a:t>
            </a:r>
          </a:p>
          <a:p>
            <a:pPr marL="285750" indent="-285750">
              <a:spcBef>
                <a:spcPts val="600"/>
              </a:spcBef>
              <a:buFont typeface="Arial" panose="020B0604020202020204" pitchFamily="34" charset="0"/>
              <a:buChar char="•"/>
            </a:pPr>
            <a:r>
              <a:rPr lang="en-GB" sz="1600" dirty="0"/>
              <a:t>Performance metrics are for the period 1</a:t>
            </a:r>
            <a:r>
              <a:rPr lang="en-GB" sz="1600" baseline="30000" dirty="0"/>
              <a:t>st</a:t>
            </a:r>
            <a:r>
              <a:rPr lang="en-GB" sz="1600" dirty="0"/>
              <a:t> March – 31</a:t>
            </a:r>
            <a:r>
              <a:rPr lang="en-GB" sz="1600" baseline="30000" dirty="0"/>
              <a:t>st</a:t>
            </a:r>
            <a:r>
              <a:rPr lang="en-GB" sz="1600" dirty="0"/>
              <a:t> March 2025, taken directly from Azure and in 6 hrs granularity.</a:t>
            </a:r>
          </a:p>
        </p:txBody>
      </p:sp>
      <p:pic>
        <p:nvPicPr>
          <p:cNvPr id="7" name="Picture 6">
            <a:extLst>
              <a:ext uri="{FF2B5EF4-FFF2-40B4-BE49-F238E27FC236}">
                <a16:creationId xmlns:a16="http://schemas.microsoft.com/office/drawing/2014/main" id="{648A986E-355E-3CB7-6C05-6E854ED57C79}"/>
              </a:ext>
            </a:extLst>
          </p:cNvPr>
          <p:cNvPicPr>
            <a:picLocks noChangeAspect="1"/>
          </p:cNvPicPr>
          <p:nvPr/>
        </p:nvPicPr>
        <p:blipFill>
          <a:blip r:embed="rId2"/>
          <a:srcRect/>
          <a:stretch/>
        </p:blipFill>
        <p:spPr>
          <a:xfrm>
            <a:off x="7620865" y="2983297"/>
            <a:ext cx="3782500" cy="2766393"/>
          </a:xfrm>
          <a:prstGeom prst="rect">
            <a:avLst/>
          </a:prstGeom>
        </p:spPr>
      </p:pic>
      <p:sp>
        <p:nvSpPr>
          <p:cNvPr id="17" name="TextBox 16"/>
          <p:cNvSpPr txBox="1"/>
          <p:nvPr/>
        </p:nvSpPr>
        <p:spPr>
          <a:xfrm>
            <a:off x="9619215" y="5518858"/>
            <a:ext cx="1784150"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0 – 80 %</a:t>
            </a:r>
          </a:p>
        </p:txBody>
      </p:sp>
      <p:pic>
        <p:nvPicPr>
          <p:cNvPr id="10" name="Picture 9">
            <a:extLst>
              <a:ext uri="{FF2B5EF4-FFF2-40B4-BE49-F238E27FC236}">
                <a16:creationId xmlns:a16="http://schemas.microsoft.com/office/drawing/2014/main" id="{9181AE69-A467-E66A-1A22-2AD2F6089DB2}"/>
              </a:ext>
            </a:extLst>
          </p:cNvPr>
          <p:cNvPicPr>
            <a:picLocks noChangeAspect="1"/>
          </p:cNvPicPr>
          <p:nvPr/>
        </p:nvPicPr>
        <p:blipFill>
          <a:blip r:embed="rId3"/>
          <a:srcRect/>
          <a:stretch/>
        </p:blipFill>
        <p:spPr>
          <a:xfrm>
            <a:off x="3578629" y="2983297"/>
            <a:ext cx="3566811" cy="2766393"/>
          </a:xfrm>
          <a:prstGeom prst="rect">
            <a:avLst/>
          </a:prstGeom>
        </p:spPr>
      </p:pic>
      <p:sp>
        <p:nvSpPr>
          <p:cNvPr id="18" name="TextBox 17"/>
          <p:cNvSpPr txBox="1"/>
          <p:nvPr/>
        </p:nvSpPr>
        <p:spPr>
          <a:xfrm>
            <a:off x="5361290" y="5471805"/>
            <a:ext cx="1784150"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0 – 80 %</a:t>
            </a:r>
          </a:p>
        </p:txBody>
      </p:sp>
    </p:spTree>
    <p:extLst>
      <p:ext uri="{BB962C8B-B14F-4D97-AF65-F5344CB8AC3E}">
        <p14:creationId xmlns:p14="http://schemas.microsoft.com/office/powerpoint/2010/main" val="1217877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63">
            <a:extLst>
              <a:ext uri="{FF2B5EF4-FFF2-40B4-BE49-F238E27FC236}">
                <a16:creationId xmlns:a16="http://schemas.microsoft.com/office/drawing/2014/main" id="{319287C0-7790-430D-B8D5-0CB693E3C372}"/>
              </a:ext>
            </a:extLst>
          </p:cNvPr>
          <p:cNvSpPr/>
          <p:nvPr/>
        </p:nvSpPr>
        <p:spPr>
          <a:xfrm>
            <a:off x="746972" y="818345"/>
            <a:ext cx="10989309" cy="5518957"/>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b="1">
              <a:latin typeface="Rockwell" panose="02060603020205020403" pitchFamily="18" charset="0"/>
            </a:endParaRPr>
          </a:p>
        </p:txBody>
      </p:sp>
      <p:sp>
        <p:nvSpPr>
          <p:cNvPr id="2" name="Footer Placeholder 1"/>
          <p:cNvSpPr>
            <a:spLocks noGrp="1"/>
          </p:cNvSpPr>
          <p:nvPr>
            <p:ph type="ftr" sz="quarter" idx="11"/>
          </p:nvPr>
        </p:nvSpPr>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8</a:t>
            </a:fld>
            <a:endParaRPr lang="en-GB" noProof="0"/>
          </a:p>
        </p:txBody>
      </p:sp>
      <p:sp>
        <p:nvSpPr>
          <p:cNvPr id="11" name="Title 10"/>
          <p:cNvSpPr>
            <a:spLocks noGrp="1"/>
          </p:cNvSpPr>
          <p:nvPr>
            <p:ph type="title"/>
          </p:nvPr>
        </p:nvSpPr>
        <p:spPr>
          <a:xfrm>
            <a:off x="719137" y="30480"/>
            <a:ext cx="10751503" cy="680720"/>
          </a:xfrm>
        </p:spPr>
        <p:txBody>
          <a:bodyPr/>
          <a:lstStyle/>
          <a:p>
            <a:r>
              <a:rPr lang="en-GB"/>
              <a:t>Hosting Service –Metrics (contd.)</a:t>
            </a:r>
          </a:p>
        </p:txBody>
      </p:sp>
      <p:pic>
        <p:nvPicPr>
          <p:cNvPr id="5" name="Picture 4">
            <a:extLst>
              <a:ext uri="{FF2B5EF4-FFF2-40B4-BE49-F238E27FC236}">
                <a16:creationId xmlns:a16="http://schemas.microsoft.com/office/drawing/2014/main" id="{0F2B8743-2B0F-BACF-1161-760C8B766696}"/>
              </a:ext>
            </a:extLst>
          </p:cNvPr>
          <p:cNvPicPr>
            <a:picLocks noChangeAspect="1"/>
          </p:cNvPicPr>
          <p:nvPr/>
        </p:nvPicPr>
        <p:blipFill>
          <a:blip r:embed="rId3"/>
          <a:srcRect/>
          <a:stretch/>
        </p:blipFill>
        <p:spPr>
          <a:xfrm>
            <a:off x="944731" y="963778"/>
            <a:ext cx="3242551" cy="2460187"/>
          </a:xfrm>
          <a:prstGeom prst="rect">
            <a:avLst/>
          </a:prstGeom>
        </p:spPr>
      </p:pic>
      <p:sp>
        <p:nvSpPr>
          <p:cNvPr id="20" name="TextBox 19"/>
          <p:cNvSpPr txBox="1"/>
          <p:nvPr/>
        </p:nvSpPr>
        <p:spPr>
          <a:xfrm rot="10800000" flipV="1">
            <a:off x="2064468" y="3193133"/>
            <a:ext cx="1960256"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&lt;5 seconds</a:t>
            </a:r>
          </a:p>
        </p:txBody>
      </p:sp>
      <p:pic>
        <p:nvPicPr>
          <p:cNvPr id="8" name="Picture 7">
            <a:extLst>
              <a:ext uri="{FF2B5EF4-FFF2-40B4-BE49-F238E27FC236}">
                <a16:creationId xmlns:a16="http://schemas.microsoft.com/office/drawing/2014/main" id="{F431A4ED-6E17-EF3B-82DA-E3BDD098F3F5}"/>
              </a:ext>
            </a:extLst>
          </p:cNvPr>
          <p:cNvPicPr>
            <a:picLocks noChangeAspect="1"/>
          </p:cNvPicPr>
          <p:nvPr/>
        </p:nvPicPr>
        <p:blipFill>
          <a:blip r:embed="rId4"/>
          <a:srcRect/>
          <a:stretch/>
        </p:blipFill>
        <p:spPr>
          <a:xfrm>
            <a:off x="899136" y="3775591"/>
            <a:ext cx="3288147" cy="2454566"/>
          </a:xfrm>
          <a:prstGeom prst="rect">
            <a:avLst/>
          </a:prstGeom>
        </p:spPr>
      </p:pic>
      <p:sp>
        <p:nvSpPr>
          <p:cNvPr id="12" name="TextBox 11"/>
          <p:cNvSpPr txBox="1"/>
          <p:nvPr/>
        </p:nvSpPr>
        <p:spPr>
          <a:xfrm rot="10800000" flipV="1">
            <a:off x="2240572" y="6016584"/>
            <a:ext cx="1784151"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0 – 80 %</a:t>
            </a:r>
          </a:p>
        </p:txBody>
      </p:sp>
      <p:pic>
        <p:nvPicPr>
          <p:cNvPr id="15" name="Picture 14">
            <a:extLst>
              <a:ext uri="{FF2B5EF4-FFF2-40B4-BE49-F238E27FC236}">
                <a16:creationId xmlns:a16="http://schemas.microsoft.com/office/drawing/2014/main" id="{8548D9CD-C250-6604-FEA1-47B3581793FD}"/>
              </a:ext>
            </a:extLst>
          </p:cNvPr>
          <p:cNvPicPr>
            <a:picLocks noChangeAspect="1"/>
          </p:cNvPicPr>
          <p:nvPr/>
        </p:nvPicPr>
        <p:blipFill>
          <a:blip r:embed="rId5"/>
          <a:srcRect/>
          <a:stretch/>
        </p:blipFill>
        <p:spPr>
          <a:xfrm>
            <a:off x="7894699" y="963778"/>
            <a:ext cx="3643089" cy="2473333"/>
          </a:xfrm>
          <a:prstGeom prst="rect">
            <a:avLst/>
          </a:prstGeom>
        </p:spPr>
      </p:pic>
      <p:sp>
        <p:nvSpPr>
          <p:cNvPr id="19" name="TextBox 18"/>
          <p:cNvSpPr txBox="1"/>
          <p:nvPr/>
        </p:nvSpPr>
        <p:spPr>
          <a:xfrm>
            <a:off x="9549353" y="3193133"/>
            <a:ext cx="1861597"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0 – 80 %</a:t>
            </a:r>
          </a:p>
        </p:txBody>
      </p:sp>
      <p:pic>
        <p:nvPicPr>
          <p:cNvPr id="18" name="Picture 17">
            <a:extLst>
              <a:ext uri="{FF2B5EF4-FFF2-40B4-BE49-F238E27FC236}">
                <a16:creationId xmlns:a16="http://schemas.microsoft.com/office/drawing/2014/main" id="{9E0EFD6E-4CF4-CA2F-9DE7-4AB58BC6ACFF}"/>
              </a:ext>
            </a:extLst>
          </p:cNvPr>
          <p:cNvPicPr>
            <a:picLocks noChangeAspect="1"/>
          </p:cNvPicPr>
          <p:nvPr/>
        </p:nvPicPr>
        <p:blipFill>
          <a:blip r:embed="rId6"/>
          <a:srcRect/>
          <a:stretch/>
        </p:blipFill>
        <p:spPr>
          <a:xfrm>
            <a:off x="7890197" y="3730903"/>
            <a:ext cx="3643089" cy="2499254"/>
          </a:xfrm>
          <a:prstGeom prst="rect">
            <a:avLst/>
          </a:prstGeom>
        </p:spPr>
      </p:pic>
      <p:sp>
        <p:nvSpPr>
          <p:cNvPr id="13" name="TextBox 12"/>
          <p:cNvSpPr txBox="1"/>
          <p:nvPr/>
        </p:nvSpPr>
        <p:spPr>
          <a:xfrm>
            <a:off x="9583431" y="5979720"/>
            <a:ext cx="1861597" cy="230832"/>
          </a:xfrm>
          <a:prstGeom prst="rect">
            <a:avLst/>
          </a:prstGeom>
          <a:solidFill>
            <a:schemeClr val="accent5">
              <a:lumMod val="20000"/>
              <a:lumOff val="80000"/>
            </a:schemeClr>
          </a:solidFill>
        </p:spPr>
        <p:txBody>
          <a:bodyPr wrap="square" rtlCol="0">
            <a:spAutoFit/>
          </a:bodyPr>
          <a:lstStyle/>
          <a:p>
            <a:pPr>
              <a:spcBef>
                <a:spcPts val="600"/>
              </a:spcBef>
            </a:pPr>
            <a:r>
              <a:rPr lang="en-GB" sz="900" b="1" dirty="0">
                <a:solidFill>
                  <a:schemeClr val="bg2"/>
                </a:solidFill>
              </a:rPr>
              <a:t>Expected range – 0 – 80 %</a:t>
            </a:r>
          </a:p>
        </p:txBody>
      </p:sp>
      <p:pic>
        <p:nvPicPr>
          <p:cNvPr id="23" name="Picture 22">
            <a:extLst>
              <a:ext uri="{FF2B5EF4-FFF2-40B4-BE49-F238E27FC236}">
                <a16:creationId xmlns:a16="http://schemas.microsoft.com/office/drawing/2014/main" id="{B5B050D8-6A1E-CC4F-87FD-DC9BF1799631}"/>
              </a:ext>
            </a:extLst>
          </p:cNvPr>
          <p:cNvPicPr>
            <a:picLocks noChangeAspect="1"/>
          </p:cNvPicPr>
          <p:nvPr/>
        </p:nvPicPr>
        <p:blipFill>
          <a:blip r:embed="rId7"/>
          <a:srcRect/>
          <a:stretch/>
        </p:blipFill>
        <p:spPr>
          <a:xfrm>
            <a:off x="4371229" y="2112134"/>
            <a:ext cx="3288147" cy="2454566"/>
          </a:xfrm>
          <a:prstGeom prst="rect">
            <a:avLst/>
          </a:prstGeom>
        </p:spPr>
      </p:pic>
    </p:spTree>
    <p:extLst>
      <p:ext uri="{BB962C8B-B14F-4D97-AF65-F5344CB8AC3E}">
        <p14:creationId xmlns:p14="http://schemas.microsoft.com/office/powerpoint/2010/main" val="4140486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63">
            <a:extLst>
              <a:ext uri="{FF2B5EF4-FFF2-40B4-BE49-F238E27FC236}">
                <a16:creationId xmlns:a16="http://schemas.microsoft.com/office/drawing/2014/main" id="{3286460A-ED8E-4E46-90A1-984981044CD2}"/>
              </a:ext>
            </a:extLst>
          </p:cNvPr>
          <p:cNvSpPr/>
          <p:nvPr/>
        </p:nvSpPr>
        <p:spPr>
          <a:xfrm>
            <a:off x="719137" y="844410"/>
            <a:ext cx="4270307" cy="5383095"/>
          </a:xfrm>
          <a:prstGeom prst="roundRect">
            <a:avLst>
              <a:gd name="adj" fmla="val 6362"/>
            </a:avLst>
          </a:prstGeom>
          <a:ln w="158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buClr>
                <a:schemeClr val="tx2"/>
              </a:buClr>
            </a:pPr>
            <a:r>
              <a:rPr lang="en-GB" sz="1600" kern="0">
                <a:solidFill>
                  <a:schemeClr val="tx1"/>
                </a:solidFill>
                <a:cs typeface="Calibri" panose="020F0502020204030204" pitchFamily="34" charset="0"/>
              </a:rPr>
              <a:t> </a:t>
            </a:r>
          </a:p>
          <a:p>
            <a:pPr marL="285750" indent="-285750">
              <a:buClr>
                <a:schemeClr val="tx2"/>
              </a:buClr>
              <a:buFont typeface="Arial" panose="020B0604020202020204" pitchFamily="34" charset="0"/>
              <a:buChar char="•"/>
            </a:pPr>
            <a:endParaRPr lang="en-GB" sz="1600" b="1">
              <a:cs typeface="Calibri" panose="020F0502020204030204" pitchFamily="34" charset="0"/>
            </a:endParaRPr>
          </a:p>
          <a:p>
            <a:pPr marL="285750" indent="-285750">
              <a:buClr>
                <a:schemeClr val="tx2"/>
              </a:buClr>
              <a:buFont typeface="Arial" panose="020B0604020202020204" pitchFamily="34" charset="0"/>
              <a:buChar char="•"/>
            </a:pPr>
            <a:endParaRPr lang="en-GB" sz="1600">
              <a:latin typeface="Rockwell" panose="02060603020205020403" pitchFamily="18" charset="0"/>
            </a:endParaRPr>
          </a:p>
          <a:p>
            <a:pPr algn="ctr"/>
            <a:endParaRPr lang="en-GB" sz="160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a:p>
            <a:pPr algn="ctr"/>
            <a:endParaRPr lang="en-GB" sz="1350">
              <a:latin typeface="Rockwell" panose="02060603020205020403" pitchFamily="18" charset="0"/>
            </a:endParaRPr>
          </a:p>
        </p:txBody>
      </p:sp>
      <p:sp>
        <p:nvSpPr>
          <p:cNvPr id="21" name="Rectangle: Rounded Corners 63">
            <a:extLst>
              <a:ext uri="{FF2B5EF4-FFF2-40B4-BE49-F238E27FC236}">
                <a16:creationId xmlns:a16="http://schemas.microsoft.com/office/drawing/2014/main" id="{319287C0-7790-430D-B8D5-0CB693E3C372}"/>
              </a:ext>
            </a:extLst>
          </p:cNvPr>
          <p:cNvSpPr/>
          <p:nvPr/>
        </p:nvSpPr>
        <p:spPr>
          <a:xfrm>
            <a:off x="5348349" y="3327115"/>
            <a:ext cx="6022016" cy="909103"/>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endParaRPr lang="en-GB" sz="1350"/>
          </a:p>
        </p:txBody>
      </p:sp>
      <p:sp>
        <p:nvSpPr>
          <p:cNvPr id="19" name="Rectangle: Rounded Corners 63">
            <a:extLst>
              <a:ext uri="{FF2B5EF4-FFF2-40B4-BE49-F238E27FC236}">
                <a16:creationId xmlns:a16="http://schemas.microsoft.com/office/drawing/2014/main" id="{319287C0-7790-430D-B8D5-0CB693E3C372}"/>
              </a:ext>
            </a:extLst>
          </p:cNvPr>
          <p:cNvSpPr/>
          <p:nvPr/>
        </p:nvSpPr>
        <p:spPr>
          <a:xfrm>
            <a:off x="5348349" y="4556610"/>
            <a:ext cx="6022016" cy="909103"/>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endParaRPr lang="en-GB" sz="1350"/>
          </a:p>
        </p:txBody>
      </p:sp>
      <p:sp>
        <p:nvSpPr>
          <p:cNvPr id="2" name="Footer Placeholder 1"/>
          <p:cNvSpPr>
            <a:spLocks noGrp="1"/>
          </p:cNvSpPr>
          <p:nvPr>
            <p:ph type="ftr" sz="quarter" idx="11"/>
          </p:nvPr>
        </p:nvSpPr>
        <p:spPr/>
        <p:txBody>
          <a:bodyPr/>
          <a:lstStyle/>
          <a:p>
            <a:r>
              <a:rPr lang="en-GB"/>
              <a:t>SmartValve Support Monthly Service Report</a:t>
            </a:r>
          </a:p>
        </p:txBody>
      </p:sp>
      <p:sp>
        <p:nvSpPr>
          <p:cNvPr id="3" name="Slide Number Placeholder 2"/>
          <p:cNvSpPr>
            <a:spLocks noGrp="1"/>
          </p:cNvSpPr>
          <p:nvPr>
            <p:ph type="sldNum" sz="quarter" idx="12"/>
          </p:nvPr>
        </p:nvSpPr>
        <p:spPr/>
        <p:txBody>
          <a:bodyPr/>
          <a:lstStyle/>
          <a:p>
            <a:fld id="{975A587B-5814-4D9B-9598-FE9CB954CB01}" type="slidenum">
              <a:rPr lang="en-GB" noProof="0" smtClean="0"/>
              <a:pPr/>
              <a:t>9</a:t>
            </a:fld>
            <a:endParaRPr lang="en-GB" noProof="0"/>
          </a:p>
        </p:txBody>
      </p:sp>
      <p:sp>
        <p:nvSpPr>
          <p:cNvPr id="11" name="Title 10"/>
          <p:cNvSpPr>
            <a:spLocks noGrp="1"/>
          </p:cNvSpPr>
          <p:nvPr>
            <p:ph type="title"/>
          </p:nvPr>
        </p:nvSpPr>
        <p:spPr>
          <a:xfrm>
            <a:off x="719137" y="30480"/>
            <a:ext cx="10751503" cy="680720"/>
          </a:xfrm>
        </p:spPr>
        <p:txBody>
          <a:bodyPr/>
          <a:lstStyle/>
          <a:p>
            <a:r>
              <a:rPr lang="en-GB"/>
              <a:t>Maintenance and Support Service– Incident Metrics</a:t>
            </a:r>
          </a:p>
        </p:txBody>
      </p:sp>
      <p:sp>
        <p:nvSpPr>
          <p:cNvPr id="9" name="Rectangle: Rounded Corners 63">
            <a:extLst>
              <a:ext uri="{FF2B5EF4-FFF2-40B4-BE49-F238E27FC236}">
                <a16:creationId xmlns:a16="http://schemas.microsoft.com/office/drawing/2014/main" id="{319287C0-7790-430D-B8D5-0CB693E3C372}"/>
              </a:ext>
            </a:extLst>
          </p:cNvPr>
          <p:cNvSpPr/>
          <p:nvPr/>
        </p:nvSpPr>
        <p:spPr>
          <a:xfrm>
            <a:off x="5348350" y="867408"/>
            <a:ext cx="6022016" cy="2284495"/>
          </a:xfrm>
          <a:prstGeom prst="roundRect">
            <a:avLst>
              <a:gd name="adj" fmla="val 6362"/>
            </a:avLst>
          </a:prstGeom>
          <a:ln w="15875">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1350">
              <a:latin typeface="Rockwell" panose="02060603020205020403" pitchFamily="18" charset="0"/>
            </a:endParaRPr>
          </a:p>
        </p:txBody>
      </p:sp>
      <p:graphicFrame>
        <p:nvGraphicFramePr>
          <p:cNvPr id="10" name="Chart 9"/>
          <p:cNvGraphicFramePr/>
          <p:nvPr>
            <p:extLst>
              <p:ext uri="{D42A27DB-BD31-4B8C-83A1-F6EECF244321}">
                <p14:modId xmlns:p14="http://schemas.microsoft.com/office/powerpoint/2010/main" val="1860198931"/>
              </p:ext>
            </p:extLst>
          </p:nvPr>
        </p:nvGraphicFramePr>
        <p:xfrm>
          <a:off x="5558319" y="993301"/>
          <a:ext cx="5579073" cy="2051713"/>
        </p:xfrm>
        <a:graphic>
          <a:graphicData uri="http://schemas.openxmlformats.org/drawingml/2006/chart">
            <c:chart xmlns:c="http://schemas.openxmlformats.org/drawingml/2006/chart" xmlns:r="http://schemas.openxmlformats.org/officeDocument/2006/relationships" r:id="rId2"/>
          </a:graphicData>
        </a:graphic>
      </p:graphicFrame>
      <p:sp>
        <p:nvSpPr>
          <p:cNvPr id="12" name="Rectangle: Rounded Corners 63">
            <a:extLst>
              <a:ext uri="{FF2B5EF4-FFF2-40B4-BE49-F238E27FC236}">
                <a16:creationId xmlns:a16="http://schemas.microsoft.com/office/drawing/2014/main" id="{319287C0-7790-430D-B8D5-0CB693E3C372}"/>
              </a:ext>
            </a:extLst>
          </p:cNvPr>
          <p:cNvSpPr/>
          <p:nvPr/>
        </p:nvSpPr>
        <p:spPr>
          <a:xfrm>
            <a:off x="5348349" y="5654700"/>
            <a:ext cx="6022016" cy="682602"/>
          </a:xfrm>
          <a:prstGeom prst="roundRect">
            <a:avLst>
              <a:gd name="adj" fmla="val 6362"/>
            </a:avLst>
          </a:prstGeom>
          <a:ln w="19050">
            <a:solidFill>
              <a:srgbClr val="CF022B"/>
            </a:solidFill>
          </a:ln>
        </p:spPr>
        <p:style>
          <a:lnRef idx="2">
            <a:schemeClr val="accent6"/>
          </a:lnRef>
          <a:fillRef idx="1">
            <a:schemeClr val="lt1"/>
          </a:fillRef>
          <a:effectRef idx="0">
            <a:schemeClr val="accent6"/>
          </a:effectRef>
          <a:fontRef idx="minor">
            <a:schemeClr val="dk1"/>
          </a:fontRef>
        </p:style>
        <p:txBody>
          <a:bodyPr rtlCol="0" anchor="t"/>
          <a:lstStyle/>
          <a:p>
            <a:r>
              <a:rPr lang="en-GB" sz="1350" dirty="0"/>
              <a:t>Comments – None</a:t>
            </a:r>
            <a:br>
              <a:rPr lang="en-GB" sz="1350" dirty="0"/>
            </a:br>
            <a:br>
              <a:rPr lang="en-GB" sz="1350" dirty="0"/>
            </a:br>
            <a:br>
              <a:rPr lang="en-GB" sz="1350" dirty="0"/>
            </a:br>
            <a:endParaRPr lang="en-GB" sz="1350" dirty="0"/>
          </a:p>
        </p:txBody>
      </p:sp>
      <p:sp>
        <p:nvSpPr>
          <p:cNvPr id="15" name="TextBox 14"/>
          <p:cNvSpPr txBox="1"/>
          <p:nvPr/>
        </p:nvSpPr>
        <p:spPr>
          <a:xfrm>
            <a:off x="5446644" y="3327115"/>
            <a:ext cx="5824330" cy="723275"/>
          </a:xfrm>
          <a:prstGeom prst="rect">
            <a:avLst/>
          </a:prstGeom>
          <a:noFill/>
        </p:spPr>
        <p:txBody>
          <a:bodyPr wrap="square" rtlCol="0">
            <a:spAutoFit/>
          </a:bodyPr>
          <a:lstStyle/>
          <a:p>
            <a:pPr algn="ctr">
              <a:spcBef>
                <a:spcPts val="600"/>
              </a:spcBef>
            </a:pPr>
            <a:r>
              <a:rPr lang="en-GB" dirty="0">
                <a:solidFill>
                  <a:srgbClr val="CF022B"/>
                </a:solidFill>
              </a:rPr>
              <a:t>High Impact Incidents</a:t>
            </a:r>
          </a:p>
          <a:p>
            <a:pPr>
              <a:spcBef>
                <a:spcPts val="600"/>
              </a:spcBef>
            </a:pPr>
            <a:r>
              <a:rPr lang="en-GB" dirty="0"/>
              <a:t>None</a:t>
            </a:r>
          </a:p>
        </p:txBody>
      </p:sp>
      <p:sp>
        <p:nvSpPr>
          <p:cNvPr id="16" name="TextBox 15"/>
          <p:cNvSpPr txBox="1"/>
          <p:nvPr/>
        </p:nvSpPr>
        <p:spPr>
          <a:xfrm>
            <a:off x="5446644" y="4556610"/>
            <a:ext cx="5824330" cy="723275"/>
          </a:xfrm>
          <a:prstGeom prst="rect">
            <a:avLst/>
          </a:prstGeom>
          <a:noFill/>
        </p:spPr>
        <p:txBody>
          <a:bodyPr wrap="square" rtlCol="0">
            <a:spAutoFit/>
          </a:bodyPr>
          <a:lstStyle/>
          <a:p>
            <a:pPr algn="ctr">
              <a:spcBef>
                <a:spcPts val="600"/>
              </a:spcBef>
            </a:pPr>
            <a:r>
              <a:rPr lang="en-GB">
                <a:solidFill>
                  <a:srgbClr val="CF022B"/>
                </a:solidFill>
              </a:rPr>
              <a:t>SLA Breached Incidents</a:t>
            </a:r>
          </a:p>
          <a:p>
            <a:pPr>
              <a:spcBef>
                <a:spcPts val="600"/>
              </a:spcBef>
            </a:pPr>
            <a:r>
              <a:rPr lang="en-GB"/>
              <a:t>None</a:t>
            </a:r>
          </a:p>
        </p:txBody>
      </p:sp>
      <p:sp>
        <p:nvSpPr>
          <p:cNvPr id="18" name="TextBox 17">
            <a:extLst>
              <a:ext uri="{FF2B5EF4-FFF2-40B4-BE49-F238E27FC236}">
                <a16:creationId xmlns:a16="http://schemas.microsoft.com/office/drawing/2014/main" id="{FAE935D2-E80D-448A-BC82-904B52A2C3E3}"/>
              </a:ext>
            </a:extLst>
          </p:cNvPr>
          <p:cNvSpPr txBox="1"/>
          <p:nvPr/>
        </p:nvSpPr>
        <p:spPr>
          <a:xfrm>
            <a:off x="719137" y="973717"/>
            <a:ext cx="4279295" cy="5124480"/>
          </a:xfrm>
          <a:prstGeom prst="rect">
            <a:avLst/>
          </a:prstGeom>
          <a:noFill/>
        </p:spPr>
        <p:txBody>
          <a:bodyPr wrap="square" rtlCol="0">
            <a:spAutoFit/>
          </a:bodyPr>
          <a:lstStyle/>
          <a:p>
            <a:pPr>
              <a:buClr>
                <a:schemeClr val="tx2"/>
              </a:buClr>
            </a:pPr>
            <a:r>
              <a:rPr lang="en-GB" b="1" dirty="0">
                <a:cs typeface="Calibri" panose="020F0502020204030204" pitchFamily="34" charset="0"/>
              </a:rPr>
              <a:t>Service Coverage:</a:t>
            </a:r>
            <a:endParaRPr lang="en-GB" kern="0" dirty="0">
              <a:cs typeface="Calibri" panose="020F0502020204030204" pitchFamily="34" charset="0"/>
            </a:endParaRPr>
          </a:p>
          <a:p>
            <a:pPr marL="285750" indent="-285750">
              <a:spcBef>
                <a:spcPts val="600"/>
              </a:spcBef>
              <a:buFont typeface="Arial" panose="020B0604020202020204" pitchFamily="34" charset="0"/>
              <a:buChar char="•"/>
            </a:pPr>
            <a:r>
              <a:rPr lang="en-GB" sz="1600" dirty="0"/>
              <a:t>Providing 3</a:t>
            </a:r>
            <a:r>
              <a:rPr lang="en-GB" sz="1600" baseline="30000" dirty="0"/>
              <a:t>rd</a:t>
            </a:r>
            <a:r>
              <a:rPr lang="en-GB" sz="1600" dirty="0"/>
              <a:t> level contact for STW SmartValve issues (via STW Service Desk)</a:t>
            </a:r>
          </a:p>
          <a:p>
            <a:pPr marL="742950" lvl="1" indent="-285750">
              <a:spcBef>
                <a:spcPts val="600"/>
              </a:spcBef>
              <a:buFont typeface="Arial" panose="020B0604020202020204" pitchFamily="34" charset="0"/>
              <a:buChar char="•"/>
            </a:pPr>
            <a:r>
              <a:rPr lang="en-GB" sz="1600" dirty="0"/>
              <a:t>Service hours – 9am – 5pm on business days</a:t>
            </a:r>
          </a:p>
          <a:p>
            <a:pPr marL="285750" indent="-285750">
              <a:spcBef>
                <a:spcPts val="600"/>
              </a:spcBef>
              <a:buFont typeface="Arial" panose="020B0604020202020204" pitchFamily="34" charset="0"/>
              <a:buChar char="•"/>
            </a:pPr>
            <a:r>
              <a:rPr lang="en-GB" sz="1600" dirty="0"/>
              <a:t>Incident management</a:t>
            </a:r>
          </a:p>
          <a:p>
            <a:pPr marL="742950" lvl="1" indent="-285750">
              <a:spcBef>
                <a:spcPts val="600"/>
              </a:spcBef>
              <a:buFont typeface="Arial" panose="020B0604020202020204" pitchFamily="34" charset="0"/>
              <a:buChar char="•"/>
            </a:pPr>
            <a:r>
              <a:rPr lang="en-GB" sz="1600" dirty="0"/>
              <a:t>Recording, monitoring and tracking of incidents (raised with Sopra Steria) to closure</a:t>
            </a:r>
          </a:p>
          <a:p>
            <a:pPr marL="742950" lvl="1" indent="-285750">
              <a:spcBef>
                <a:spcPts val="600"/>
              </a:spcBef>
              <a:buFont typeface="Arial" panose="020B0604020202020204" pitchFamily="34" charset="0"/>
              <a:buChar char="•"/>
            </a:pPr>
            <a:r>
              <a:rPr lang="en-GB" sz="1600" dirty="0"/>
              <a:t>Coordinating with SmartValve</a:t>
            </a:r>
          </a:p>
          <a:p>
            <a:pPr marL="742950" lvl="1" indent="-285750">
              <a:spcBef>
                <a:spcPts val="600"/>
              </a:spcBef>
              <a:buFont typeface="Arial" panose="020B0604020202020204" pitchFamily="34" charset="0"/>
              <a:buChar char="•"/>
            </a:pPr>
            <a:r>
              <a:rPr lang="en-GB" sz="1600" dirty="0"/>
              <a:t>Providing regular updates to STW</a:t>
            </a:r>
          </a:p>
          <a:p>
            <a:pPr marL="742950" lvl="1" indent="-285750">
              <a:spcBef>
                <a:spcPts val="600"/>
              </a:spcBef>
              <a:buFont typeface="Arial" panose="020B0604020202020204" pitchFamily="34" charset="0"/>
              <a:buChar char="•"/>
            </a:pPr>
            <a:r>
              <a:rPr lang="en-GB" sz="1600" dirty="0"/>
              <a:t>Service Level Agreement (SLA) management</a:t>
            </a:r>
          </a:p>
          <a:p>
            <a:pPr marL="285750" indent="-285750">
              <a:spcBef>
                <a:spcPts val="600"/>
              </a:spcBef>
              <a:buFont typeface="Arial" panose="020B0604020202020204" pitchFamily="34" charset="0"/>
              <a:buChar char="•"/>
            </a:pPr>
            <a:r>
              <a:rPr lang="en-GB" sz="1600" dirty="0"/>
              <a:t>Problem management</a:t>
            </a:r>
          </a:p>
          <a:p>
            <a:pPr marL="285750" indent="-285750">
              <a:spcBef>
                <a:spcPts val="600"/>
              </a:spcBef>
              <a:buFont typeface="Arial" panose="020B0604020202020204" pitchFamily="34" charset="0"/>
              <a:buChar char="•"/>
            </a:pPr>
            <a:r>
              <a:rPr lang="en-GB" sz="1600" dirty="0"/>
              <a:t>Change Management</a:t>
            </a:r>
          </a:p>
          <a:p>
            <a:pPr marL="285750" indent="-285750">
              <a:spcBef>
                <a:spcPts val="600"/>
              </a:spcBef>
              <a:buFont typeface="Arial" panose="020B0604020202020204" pitchFamily="34" charset="0"/>
              <a:buChar char="•"/>
            </a:pPr>
            <a:r>
              <a:rPr lang="en-US" sz="1600" dirty="0"/>
              <a:t>Release / Deployment management</a:t>
            </a:r>
            <a:endParaRPr lang="en-GB" sz="1600" b="1" dirty="0"/>
          </a:p>
          <a:p>
            <a:pPr marL="285750" indent="-285750">
              <a:spcBef>
                <a:spcPts val="600"/>
              </a:spcBef>
              <a:buFont typeface="Arial" panose="020B0604020202020204" pitchFamily="34" charset="0"/>
              <a:buChar char="•"/>
            </a:pPr>
            <a:r>
              <a:rPr lang="en-GB" sz="1600" dirty="0"/>
              <a:t>Escalations</a:t>
            </a:r>
          </a:p>
        </p:txBody>
      </p:sp>
    </p:spTree>
    <p:extLst>
      <p:ext uri="{BB962C8B-B14F-4D97-AF65-F5344CB8AC3E}">
        <p14:creationId xmlns:p14="http://schemas.microsoft.com/office/powerpoint/2010/main" val="892536692"/>
      </p:ext>
    </p:extLst>
  </p:cSld>
  <p:clrMapOvr>
    <a:masterClrMapping/>
  </p:clrMapOvr>
</p:sld>
</file>

<file path=ppt/theme/theme1.xml><?xml version="1.0" encoding="utf-8"?>
<a:theme xmlns:a="http://schemas.openxmlformats.org/drawingml/2006/main" name="Sopra Steria Group">
  <a:themeElements>
    <a:clrScheme name="Personnalisé 93">
      <a:dk1>
        <a:srgbClr val="4A4A4A"/>
      </a:dk1>
      <a:lt1>
        <a:srgbClr val="FFFFFF"/>
      </a:lt1>
      <a:dk2>
        <a:srgbClr val="CF022B"/>
      </a:dk2>
      <a:lt2>
        <a:srgbClr val="F07D00"/>
      </a:lt2>
      <a:accent1>
        <a:srgbClr val="CF022B"/>
      </a:accent1>
      <a:accent2>
        <a:srgbClr val="F07D00"/>
      </a:accent2>
      <a:accent3>
        <a:srgbClr val="8C1D82"/>
      </a:accent3>
      <a:accent4>
        <a:srgbClr val="007AC2"/>
      </a:accent4>
      <a:accent5>
        <a:srgbClr val="00A188"/>
      </a:accent5>
      <a:accent6>
        <a:srgbClr val="4A4A4A"/>
      </a:accent6>
      <a:hlink>
        <a:srgbClr val="1A0DAB"/>
      </a:hlink>
      <a:folHlink>
        <a:srgbClr val="660099"/>
      </a:folHlink>
    </a:clrScheme>
    <a:fontScheme name="Sopra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317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spcBef>
            <a:spcPts val="600"/>
          </a:spcBef>
          <a:defRPr dirty="0" smtClean="0"/>
        </a:defPPr>
      </a:lstStyle>
    </a:txDef>
  </a:objectDefaults>
  <a:extraClrSchemeLst/>
  <a:extLst>
    <a:ext uri="{05A4C25C-085E-4340-85A3-A5531E510DB2}">
      <thm15:themeFamily xmlns:thm15="http://schemas.microsoft.com/office/thememl/2012/main" name="011019_SOPRASTERIA_ModèlePowerPoint_EN_16-9.potx" id="{17A878EA-0F1F-4018-86E5-3F34DB4C532B}" vid="{2B379777-9B37-400B-9E68-6B3437B2C1FF}"/>
    </a:ext>
  </a:extLst>
</a:theme>
</file>

<file path=ppt/theme/theme2.xml><?xml version="1.0" encoding="utf-8"?>
<a:theme xmlns:a="http://schemas.openxmlformats.org/drawingml/2006/main" name="Thème Office">
  <a:themeElements>
    <a:clrScheme name="Sopra Steria">
      <a:dk1>
        <a:srgbClr val="4A4A4A"/>
      </a:dk1>
      <a:lt1>
        <a:srgbClr val="FFFFFF"/>
      </a:lt1>
      <a:dk2>
        <a:srgbClr val="CF022B"/>
      </a:dk2>
      <a:lt2>
        <a:srgbClr val="F07D00"/>
      </a:lt2>
      <a:accent1>
        <a:srgbClr val="007AC2"/>
      </a:accent1>
      <a:accent2>
        <a:srgbClr val="32ABD0"/>
      </a:accent2>
      <a:accent3>
        <a:srgbClr val="00A188"/>
      </a:accent3>
      <a:accent4>
        <a:srgbClr val="95C11F"/>
      </a:accent4>
      <a:accent5>
        <a:srgbClr val="8C1D82"/>
      </a:accent5>
      <a:accent6>
        <a:srgbClr val="EA5599"/>
      </a:accent6>
      <a:hlink>
        <a:srgbClr val="A8A8A7"/>
      </a:hlink>
      <a:folHlink>
        <a:srgbClr val="EDEDED"/>
      </a:folHlink>
    </a:clrScheme>
    <a:fontScheme name="Sopra 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Sopra Steria">
      <a:dk1>
        <a:srgbClr val="4A4A4A"/>
      </a:dk1>
      <a:lt1>
        <a:srgbClr val="FFFFFF"/>
      </a:lt1>
      <a:dk2>
        <a:srgbClr val="CF022B"/>
      </a:dk2>
      <a:lt2>
        <a:srgbClr val="F07D00"/>
      </a:lt2>
      <a:accent1>
        <a:srgbClr val="007AC2"/>
      </a:accent1>
      <a:accent2>
        <a:srgbClr val="32ABD0"/>
      </a:accent2>
      <a:accent3>
        <a:srgbClr val="00A188"/>
      </a:accent3>
      <a:accent4>
        <a:srgbClr val="95C11F"/>
      </a:accent4>
      <a:accent5>
        <a:srgbClr val="8C1D82"/>
      </a:accent5>
      <a:accent6>
        <a:srgbClr val="EA5599"/>
      </a:accent6>
      <a:hlink>
        <a:srgbClr val="A8A8A7"/>
      </a:hlink>
      <a:folHlink>
        <a:srgbClr val="EDEDED"/>
      </a:folHlink>
    </a:clrScheme>
    <a:fontScheme name="Soprasteri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DBD1BA1F9C58245B74C84749793213B" ma:contentTypeVersion="12" ma:contentTypeDescription="Create a new document." ma:contentTypeScope="" ma:versionID="c5febeab2a1bbd39760e24caf3236b0d">
  <xsd:schema xmlns:xsd="http://www.w3.org/2001/XMLSchema" xmlns:xs="http://www.w3.org/2001/XMLSchema" xmlns:p="http://schemas.microsoft.com/office/2006/metadata/properties" xmlns:ns2="c627e838-6cfe-4595-ac25-a5034d597f79" xmlns:ns3="2bdfefd3-759c-480e-b689-9259a446e004" targetNamespace="http://schemas.microsoft.com/office/2006/metadata/properties" ma:root="true" ma:fieldsID="32f4bbb4883e7b86cd22ead0a014a435" ns2:_="" ns3:_="">
    <xsd:import namespace="c627e838-6cfe-4595-ac25-a5034d597f79"/>
    <xsd:import namespace="2bdfefd3-759c-480e-b689-9259a446e00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27e838-6cfe-4595-ac25-a5034d597f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bdfefd3-759c-480e-b689-9259a446e00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72BA675-A16A-4084-BCEF-3D37880C5980}">
  <ds:schemaRefs>
    <ds:schemaRef ds:uri="http://schemas.microsoft.com/sharepoint/v3/contenttype/forms"/>
  </ds:schemaRefs>
</ds:datastoreItem>
</file>

<file path=customXml/itemProps2.xml><?xml version="1.0" encoding="utf-8"?>
<ds:datastoreItem xmlns:ds="http://schemas.openxmlformats.org/officeDocument/2006/customXml" ds:itemID="{84D37E42-3AC6-43EA-BE11-9578FBFDB8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627e838-6cfe-4595-ac25-a5034d597f79"/>
    <ds:schemaRef ds:uri="2bdfefd3-759c-480e-b689-9259a446e00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23CDE10-8C2E-4455-8DFD-39DE870FAAA8}">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http://schemas.microsoft.com/office/2006/documentManagement/types"/>
    <ds:schemaRef ds:uri="c627e838-6cfe-4595-ac25-a5034d597f79"/>
    <ds:schemaRef ds:uri="2bdfefd3-759c-480e-b689-9259a446e004"/>
    <ds:schemaRef ds:uri="http://www.w3.org/XML/1998/namespace"/>
    <ds:schemaRef ds:uri="http://purl.org/dc/dcmitype/"/>
  </ds:schemaRefs>
</ds:datastoreItem>
</file>

<file path=docMetadata/LabelInfo.xml><?xml version="1.0" encoding="utf-8"?>
<clbl:labelList xmlns:clbl="http://schemas.microsoft.com/office/2020/mipLabelMetadata">
  <clbl:label id="{c5e6e129-f928-4a05-ae32-d838f6b21bdd}" enabled="1" method="Standard" siteId="{8b87af7d-8647-4dc7-8df4-5f69a2011bb5}" contentBits="3" removed="0"/>
</clbl:labelList>
</file>

<file path=docProps/app.xml><?xml version="1.0" encoding="utf-8"?>
<Properties xmlns="http://schemas.openxmlformats.org/officeDocument/2006/extended-properties" xmlns:vt="http://schemas.openxmlformats.org/officeDocument/2006/docPropsVTypes">
  <Template>011019_SOPRASTERIA_ModèlePowerPoint_EN_16-9</Template>
  <TotalTime>45327</TotalTime>
  <Words>1309</Words>
  <Application>Microsoft Office PowerPoint</Application>
  <PresentationFormat>Widescreen</PresentationFormat>
  <Paragraphs>284</Paragraphs>
  <Slides>18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Rockwell</vt:lpstr>
      <vt:lpstr>Tahoma</vt:lpstr>
      <vt:lpstr>Wingdings</vt:lpstr>
      <vt:lpstr>Sopra Steria Group</vt:lpstr>
      <vt:lpstr>SmartValve Support  Monthly Service Report</vt:lpstr>
      <vt:lpstr>Contents</vt:lpstr>
      <vt:lpstr>01</vt:lpstr>
      <vt:lpstr>Management Summary</vt:lpstr>
      <vt:lpstr>02</vt:lpstr>
      <vt:lpstr>Hosting Service</vt:lpstr>
      <vt:lpstr>Hosting Service – Performance Metrics</vt:lpstr>
      <vt:lpstr>Hosting Service –Metrics (contd.)</vt:lpstr>
      <vt:lpstr>Maintenance and Support Service– Incident Metrics</vt:lpstr>
      <vt:lpstr>Maintenance and Support Service – Release Management</vt:lpstr>
      <vt:lpstr>Maintenance and Support Service – UAT</vt:lpstr>
      <vt:lpstr>Maintenance and Support Service – Prod</vt:lpstr>
      <vt:lpstr>Maintenance and Support Service - other key activities</vt:lpstr>
      <vt:lpstr>03</vt:lpstr>
      <vt:lpstr>RAID</vt:lpstr>
      <vt:lpstr>04</vt:lpstr>
      <vt:lpstr>Action Log</vt:lpstr>
      <vt:lpstr>Thank You.</vt:lpstr>
    </vt:vector>
  </TitlesOfParts>
  <Company>SopraSteria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presentation  with a colour gradient [Tahoma Bold 40 pt]</dc:title>
  <dc:creator>CLAYTON Karen</dc:creator>
  <cp:lastModifiedBy>G Siddharth</cp:lastModifiedBy>
  <cp:revision>97</cp:revision>
  <cp:lastPrinted>2022-06-13T07:43:13Z</cp:lastPrinted>
  <dcterms:created xsi:type="dcterms:W3CDTF">2020-01-03T12:18:05Z</dcterms:created>
  <dcterms:modified xsi:type="dcterms:W3CDTF">2025-04-14T09:17:00Z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0x0101003DBD1BA1F9C58245B74C84749793213B</vt:lpwstr>
  </property>
  <property fmtid="{D5CDD505-2E9C-101B-9397-08002B2CF9AE}" pid="3" name="MSIP_Label_f314f5b1-ef04-46e0-8957-be9652623f41_Enabled">
    <vt:lpwstr>true</vt:lpwstr>
  </property>
  <property fmtid="{D5CDD505-2E9C-101B-9397-08002B2CF9AE}" pid="4" name="MSIP_Label_f314f5b1-ef04-46e0-8957-be9652623f41_SetDate">
    <vt:lpwstr>2022-05-08T12:38:08Z</vt:lpwstr>
  </property>
  <property fmtid="{D5CDD505-2E9C-101B-9397-08002B2CF9AE}" pid="5" name="MSIP_Label_f314f5b1-ef04-46e0-8957-be9652623f41_Method">
    <vt:lpwstr>Standard</vt:lpwstr>
  </property>
  <property fmtid="{D5CDD505-2E9C-101B-9397-08002B2CF9AE}" pid="6" name="MSIP_Label_f314f5b1-ef04-46e0-8957-be9652623f41_Name">
    <vt:lpwstr>C2 - UK</vt:lpwstr>
  </property>
  <property fmtid="{D5CDD505-2E9C-101B-9397-08002B2CF9AE}" pid="7" name="MSIP_Label_f314f5b1-ef04-46e0-8957-be9652623f41_SiteId">
    <vt:lpwstr>8b87af7d-8647-4dc7-8df4-5f69a2011bb5</vt:lpwstr>
  </property>
  <property fmtid="{D5CDD505-2E9C-101B-9397-08002B2CF9AE}" pid="8" name="MSIP_Label_f314f5b1-ef04-46e0-8957-be9652623f41_ActionId">
    <vt:lpwstr>bef9d154-4cf1-4e0d-a847-0d5bc94d73ca</vt:lpwstr>
  </property>
  <property fmtid="{D5CDD505-2E9C-101B-9397-08002B2CF9AE}" pid="9" name="MSIP_Label_f314f5b1-ef04-46e0-8957-be9652623f41_ContentBits">
    <vt:lpwstr>3</vt:lpwstr>
  </property>
  <property fmtid="{D5CDD505-2E9C-101B-9397-08002B2CF9AE}" pid="10" name="ClassificationContentMarkingFooterLocations">
    <vt:lpwstr>Sopra Steria Group:4</vt:lpwstr>
  </property>
  <property fmtid="{D5CDD505-2E9C-101B-9397-08002B2CF9AE}" pid="11" name="ClassificationContentMarkingFooterText">
    <vt:lpwstr>C2 - Restricted use </vt:lpwstr>
  </property>
</Properties>
</file>

<file path=docProps/thumbnail.jpeg>
</file>